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E25C-CA62-4BA6-9684-1FF1E1B48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6A1CF-DD81-42E6-AE5D-8D55459B1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663F7-FF38-4074-B2DB-3D4C8A1B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EBBAD-7659-4D34-9BB0-0C4C1625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4568-C6CC-45E5-95EB-7C3F056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4E57-6B56-47E2-8572-16A191B7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79D87-53BB-452A-B0D8-2849206C8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08C9F-B532-4720-9871-A7F10E3C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4706A-EC40-499F-B008-F3C3EBB1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D2913-84EB-4302-822C-4ABFE599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FC419-F1C8-4B83-9A35-859327CF0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9D88E-F970-4B42-AEC2-4BA66E9EA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D8ED-132F-4BB2-899C-441DCB3C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0CBFC-379A-4731-B3C7-0C1F832C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4B2D-0098-468F-A7B7-867FF449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2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36F3-7C32-40BF-8773-A5AAF931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A8E2-5B65-49B8-B796-B838DC68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B05D-F27F-48D7-BEF7-C289CB14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D8252-F80C-4CFE-90C2-BBC75EE3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A678-2925-4133-90BE-8A1A6DBD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C896-7439-4B16-9C93-96465730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B39E-5D22-4281-A34E-323C446E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31F9-06D2-450E-A812-F76609FA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777A-F539-4BA9-B63E-7B8550F5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BE269-ED4A-4E84-A16E-D402D7AC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CF07-4E53-4812-BF19-F1D41CD0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5B63-3798-4325-AC85-C45470873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F1EB5-5D18-42F2-801F-E162CB806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E907B-997B-42F2-ACE4-5FCFCFCE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4A3DB-2B0D-47F3-A9AF-D51F9C99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EF0F2-B997-4279-81A9-D82934D0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E3A1-1988-4303-970D-FE711670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2A17E-23A2-4D25-B473-AE1252C99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C70E-C5AF-4B3E-AEBD-30FFC415F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DBD15-23D8-4FBB-9E48-FF4BD932F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A41AB-23E6-4CD9-AF39-70DFC8F6F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93702-E74C-432B-A19C-7519E032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B09AE-552B-40CE-8C60-6E7EE97C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C6111-3DD6-4E30-B746-72AAB60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20DF-22F5-4BA0-9DAF-6CC8CD7B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6CAB0-D43E-45DB-8A23-9CC10880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6F856-7120-48BC-BDD2-87262CAC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06B83-F780-4C6A-9FFB-90425621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39ABF-51A7-48ED-9DCF-797E1059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4E796-5E51-4B12-95CE-4BB5E58D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BE70E-7EEB-460F-8B3B-7BFE78D7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9C7C-531D-4B0F-B7E8-5234FA3B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1FE67-20AC-4739-9C88-A82DFE53C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5B0DF-E193-4684-992A-914310E15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E250E-FC31-4FF2-B137-45CB1FB8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F4BF-1500-4C1B-8E63-6CD5A649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D55C7-E06A-4C55-8D88-9D0991C4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A11B-5341-41A2-9FE8-6A7DBED3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2ECB5-2909-40CC-9FC8-D0B3E50CC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E88B7-A558-4B37-AAC2-F48462D4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DD7B-BD6E-4504-B861-68E9D377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07BE9-EC37-44E5-A228-5448AF27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25621-9944-42AB-AE91-B0698B7A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BF5BB-0437-4F2A-B6E9-520C3141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90606-86D7-41B1-9CEE-F45F960EA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FD84-940A-4DC7-95A5-BCA662360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51A9-E5CB-471D-B592-FB4642E4318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876D-0077-446E-BDDA-4854FCF84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79A4-DA70-4A2C-AD55-724AB8F00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143232F0-6BCA-4697-A697-4744AF04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18508" r="772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95C16-FCC6-4B31-A364-3AFAF0B87FE8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Hush, be Still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3026A-EE75-48E8-9C56-052123DBFB6F}"/>
              </a:ext>
            </a:extLst>
          </p:cNvPr>
          <p:cNvSpPr txBox="1"/>
          <p:nvPr/>
        </p:nvSpPr>
        <p:spPr>
          <a:xfrm>
            <a:off x="8768442" y="6274255"/>
            <a:ext cx="3298371" cy="58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Mark 4:35-41</a:t>
            </a:r>
          </a:p>
        </p:txBody>
      </p:sp>
    </p:spTree>
    <p:extLst>
      <p:ext uri="{BB962C8B-B14F-4D97-AF65-F5344CB8AC3E}">
        <p14:creationId xmlns:p14="http://schemas.microsoft.com/office/powerpoint/2010/main" val="710395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 Westwood</dc:creator>
  <cp:lastModifiedBy>David G Westwood</cp:lastModifiedBy>
  <cp:revision>2</cp:revision>
  <dcterms:created xsi:type="dcterms:W3CDTF">2020-03-15T20:15:05Z</dcterms:created>
  <dcterms:modified xsi:type="dcterms:W3CDTF">2020-03-15T20:18:14Z</dcterms:modified>
</cp:coreProperties>
</file>