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87" r:id="rId2"/>
    <p:sldId id="290" r:id="rId3"/>
    <p:sldId id="257" r:id="rId4"/>
    <p:sldId id="313" r:id="rId5"/>
    <p:sldId id="306" r:id="rId6"/>
    <p:sldId id="295" r:id="rId7"/>
    <p:sldId id="296" r:id="rId8"/>
    <p:sldId id="297" r:id="rId9"/>
    <p:sldId id="298" r:id="rId10"/>
    <p:sldId id="299" r:id="rId11"/>
    <p:sldId id="315" r:id="rId12"/>
    <p:sldId id="301" r:id="rId13"/>
    <p:sldId id="314" r:id="rId14"/>
    <p:sldId id="302" r:id="rId15"/>
    <p:sldId id="303" r:id="rId16"/>
    <p:sldId id="307" r:id="rId17"/>
    <p:sldId id="291" r:id="rId18"/>
    <p:sldId id="310" r:id="rId19"/>
    <p:sldId id="308" r:id="rId20"/>
    <p:sldId id="309" r:id="rId21"/>
    <p:sldId id="305" r:id="rId22"/>
    <p:sldId id="311" r:id="rId23"/>
    <p:sldId id="265" r:id="rId24"/>
    <p:sldId id="263" r:id="rId25"/>
    <p:sldId id="278"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Cavolini" panose="03000502040302020204" pitchFamily="66"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cQfaqZr1MlVQkNzSkzCN2zvXN9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80"/>
    <p:restoredTop sz="97638"/>
  </p:normalViewPr>
  <p:slideViewPr>
    <p:cSldViewPr snapToGrid="0" snapToObjects="1">
      <p:cViewPr varScale="1">
        <p:scale>
          <a:sx n="116" d="100"/>
          <a:sy n="116" d="100"/>
        </p:scale>
        <p:origin x="7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dirty="0"/>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079faea72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079faea72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 Dave - here’s another idea how to use them…. for a given focused message, say the message on the seven seals…</a:t>
            </a:r>
            <a:endParaRPr/>
          </a:p>
          <a:p>
            <a:pPr marL="0" lvl="0" indent="0" algn="l" rtl="0">
              <a:spcBef>
                <a:spcPts val="0"/>
              </a:spcBef>
              <a:spcAft>
                <a:spcPts val="0"/>
              </a:spcAft>
              <a:buNone/>
            </a:pPr>
            <a:r>
              <a:rPr lang="en-US"/>
              <a:t>The entire composition in centered, but slightly to the right for effect.</a:t>
            </a:r>
            <a:endParaRPr/>
          </a:p>
          <a:p>
            <a:pPr marL="0" lvl="0" indent="0" algn="l" rtl="0">
              <a:spcBef>
                <a:spcPts val="0"/>
              </a:spcBef>
              <a:spcAft>
                <a:spcPts val="0"/>
              </a:spcAft>
              <a:buNone/>
            </a:pPr>
            <a:r>
              <a:rPr lang="en-US"/>
              <a:t>For each seal, I Inserted the numbers in white for contrast </a:t>
            </a:r>
            <a:endParaRPr/>
          </a:p>
          <a:p>
            <a:pPr marL="0" lvl="0" indent="0" algn="l" rtl="0">
              <a:spcBef>
                <a:spcPts val="0"/>
              </a:spcBef>
              <a:spcAft>
                <a:spcPts val="0"/>
              </a:spcAft>
              <a:buNone/>
            </a:pPr>
            <a:r>
              <a:rPr lang="en-US"/>
              <a:t>Shape is skewed triangle, a tad transparent dark color for effect (skew triangle done by  adjusting the control point at the apex)</a:t>
            </a:r>
            <a:endParaRPr/>
          </a:p>
        </p:txBody>
      </p:sp>
      <p:sp>
        <p:nvSpPr>
          <p:cNvPr id="103" name="Google Shape;103;g1079faea72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079faea729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1079faea729_0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 Dave - here’s another idea how to use them : Opening of the seven-sealed book…with drop shadow</a:t>
            </a:r>
            <a:endParaRPr/>
          </a:p>
          <a:p>
            <a:pPr marL="0" lvl="0" indent="0" algn="l" rtl="0">
              <a:spcBef>
                <a:spcPts val="0"/>
              </a:spcBef>
              <a:spcAft>
                <a:spcPts val="0"/>
              </a:spcAft>
              <a:buNone/>
            </a:pPr>
            <a:endParaRPr/>
          </a:p>
        </p:txBody>
      </p:sp>
      <p:sp>
        <p:nvSpPr>
          <p:cNvPr id="73" name="Google Shape;73;g1079faea729_0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w/out title block">
  <p:cSld name="Blank w/out title block">
    <p:spTree>
      <p:nvGrpSpPr>
        <p:cNvPr id="1" name="Shape 29"/>
        <p:cNvGrpSpPr/>
        <p:nvPr/>
      </p:nvGrpSpPr>
      <p:grpSpPr>
        <a:xfrm>
          <a:off x="0" y="0"/>
          <a:ext cx="0" cy="0"/>
          <a:chOff x="0" y="0"/>
          <a:chExt cx="0" cy="0"/>
        </a:xfrm>
      </p:grpSpPr>
      <p:pic>
        <p:nvPicPr>
          <p:cNvPr id="30" name="Google Shape;30;p2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5DE1B-3790-4F0B-8D31-8B9717BD60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E6BED2-53B5-6048-A165-B82B0ECF1C9A}"/>
              </a:ext>
            </a:extLst>
          </p:cNvPr>
          <p:cNvSpPr>
            <a:spLocks noGrp="1"/>
          </p:cNvSpPr>
          <p:nvPr>
            <p:ph type="ctrTitle" hasCustomPrompt="1"/>
          </p:nvPr>
        </p:nvSpPr>
        <p:spPr>
          <a:xfrm>
            <a:off x="1523999" y="1516186"/>
            <a:ext cx="9144000" cy="1739776"/>
          </a:xfrm>
        </p:spPr>
        <p:txBody>
          <a:bodyPr anchor="b">
            <a:normAutofit/>
          </a:bodyPr>
          <a:lstStyle>
            <a:lvl1pPr algn="l">
              <a:defRPr sz="2200" b="1">
                <a:latin typeface="Century Gothic" panose="020B0502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b="1" dirty="0">
                <a:solidFill>
                  <a:schemeClr val="bg1"/>
                </a:solidFill>
                <a:latin typeface="Century Gothic" panose="020B0502020202020204" pitchFamily="34" charset="0"/>
              </a:rPr>
              <a:t>This a Title Slide Your </a:t>
            </a:r>
            <a:br>
              <a:rPr lang="en-US" sz="5400" b="1" dirty="0">
                <a:solidFill>
                  <a:schemeClr val="bg1"/>
                </a:solidFill>
                <a:latin typeface="Century Gothic" panose="020B0502020202020204" pitchFamily="34" charset="0"/>
              </a:rPr>
            </a:br>
            <a:r>
              <a:rPr lang="en-US" sz="5400" b="1" dirty="0">
                <a:solidFill>
                  <a:schemeClr val="bg1"/>
                </a:solidFill>
                <a:latin typeface="Century Gothic" panose="020B0502020202020204" pitchFamily="34" charset="0"/>
              </a:rPr>
              <a:t>Message Title Goes Here.</a:t>
            </a:r>
          </a:p>
        </p:txBody>
      </p:sp>
      <p:sp>
        <p:nvSpPr>
          <p:cNvPr id="3" name="Subtitle 2">
            <a:extLst>
              <a:ext uri="{FF2B5EF4-FFF2-40B4-BE49-F238E27FC236}">
                <a16:creationId xmlns:a16="http://schemas.microsoft.com/office/drawing/2014/main" id="{9BB3EC68-4A07-BE4D-96C0-EFFE8FCC8782}"/>
              </a:ext>
            </a:extLst>
          </p:cNvPr>
          <p:cNvSpPr>
            <a:spLocks noGrp="1"/>
          </p:cNvSpPr>
          <p:nvPr>
            <p:ph type="subTitle" idx="1" hasCustomPrompt="1"/>
          </p:nvPr>
        </p:nvSpPr>
        <p:spPr>
          <a:xfrm>
            <a:off x="6916614" y="3602038"/>
            <a:ext cx="3751385" cy="438516"/>
          </a:xfrm>
        </p:spPr>
        <p:txBody>
          <a:bodyPr/>
          <a:lstStyle>
            <a:lvl1pPr marL="0" indent="0" algn="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b="1" dirty="0">
                <a:solidFill>
                  <a:schemeClr val="bg1"/>
                </a:solidFill>
                <a:latin typeface="Century Gothic" panose="020B0502020202020204" pitchFamily="34" charset="0"/>
              </a:rPr>
              <a:t>REVELATION 1:1-17</a:t>
            </a:r>
          </a:p>
        </p:txBody>
      </p:sp>
    </p:spTree>
    <p:extLst>
      <p:ext uri="{BB962C8B-B14F-4D97-AF65-F5344CB8AC3E}">
        <p14:creationId xmlns:p14="http://schemas.microsoft.com/office/powerpoint/2010/main" val="32432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out title block blur">
  <p:cSld name="Blank w/out title block blur">
    <p:spTree>
      <p:nvGrpSpPr>
        <p:cNvPr id="1" name="Shape 19"/>
        <p:cNvGrpSpPr/>
        <p:nvPr/>
      </p:nvGrpSpPr>
      <p:grpSpPr>
        <a:xfrm>
          <a:off x="0" y="0"/>
          <a:ext cx="0" cy="0"/>
          <a:chOff x="0" y="0"/>
          <a:chExt cx="0" cy="0"/>
        </a:xfrm>
      </p:grpSpPr>
      <p:pic>
        <p:nvPicPr>
          <p:cNvPr id="20" name="Google Shape;20;p34"/>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27989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w/ title block bl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83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4"/>
          <p:cNvPicPr preferRelativeResize="0"/>
          <p:nvPr/>
        </p:nvPicPr>
        <p:blipFill rotWithShape="1">
          <a:blip r:embed="rId6">
            <a:alphaModFix/>
          </a:blip>
          <a:srcRect/>
          <a:stretch/>
        </p:blipFill>
        <p:spPr>
          <a:xfrm>
            <a:off x="0" y="0"/>
            <a:ext cx="12192000" cy="6857999"/>
          </a:xfrm>
          <a:prstGeom prst="rect">
            <a:avLst/>
          </a:prstGeom>
          <a:noFill/>
          <a:ln>
            <a:noFill/>
          </a:ln>
        </p:spPr>
      </p:pic>
      <p:sp>
        <p:nvSpPr>
          <p:cNvPr id="11" name="Google Shape;11;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3200"/>
              <a:buFont typeface="Century Gothic"/>
              <a:buNone/>
              <a:defRPr sz="3200" b="1" i="0" u="none" strike="noStrike" cap="non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5" r:id="rId1"/>
    <p:sldLayoutId id="2147483658" r:id="rId2"/>
    <p:sldLayoutId id="2147483659" r:id="rId3"/>
    <p:sldLayoutId id="2147483660"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A303-4E17-435E-A458-3B06A79BC614}"/>
              </a:ext>
            </a:extLst>
          </p:cNvPr>
          <p:cNvSpPr>
            <a:spLocks noGrp="1"/>
          </p:cNvSpPr>
          <p:nvPr>
            <p:ph type="ctrTitle"/>
          </p:nvPr>
        </p:nvSpPr>
        <p:spPr>
          <a:xfrm>
            <a:off x="1408251" y="2190509"/>
            <a:ext cx="9144000" cy="1253542"/>
          </a:xfrm>
        </p:spPr>
        <p:txBody>
          <a:bodyPr anchor="ctr">
            <a:normAutofit fontScale="90000"/>
          </a:bodyPr>
          <a:lstStyle/>
          <a:p>
            <a:pPr algn="ctr"/>
            <a:r>
              <a:rPr lang="en-US" sz="5400" b="0" dirty="0">
                <a:latin typeface="Cavolini" panose="03000502040302020204" pitchFamily="66" charset="0"/>
                <a:cs typeface="Cavolini" panose="03000502040302020204" pitchFamily="66" charset="0"/>
              </a:rPr>
              <a:t>The Trumpet Judgments</a:t>
            </a:r>
          </a:p>
        </p:txBody>
      </p:sp>
      <p:sp>
        <p:nvSpPr>
          <p:cNvPr id="3" name="Subtitle 2">
            <a:extLst>
              <a:ext uri="{FF2B5EF4-FFF2-40B4-BE49-F238E27FC236}">
                <a16:creationId xmlns:a16="http://schemas.microsoft.com/office/drawing/2014/main" id="{D592E8AF-E0BE-43F6-8743-EF2A4B3976FF}"/>
              </a:ext>
            </a:extLst>
          </p:cNvPr>
          <p:cNvSpPr>
            <a:spLocks noGrp="1"/>
          </p:cNvSpPr>
          <p:nvPr>
            <p:ph type="subTitle" idx="1"/>
          </p:nvPr>
        </p:nvSpPr>
        <p:spPr>
          <a:xfrm>
            <a:off x="3940683" y="3268382"/>
            <a:ext cx="3751385" cy="438516"/>
          </a:xfrm>
        </p:spPr>
        <p:txBody>
          <a:bodyPr>
            <a:normAutofit fontScale="85000" lnSpcReduction="20000"/>
          </a:bodyPr>
          <a:lstStyle/>
          <a:p>
            <a:pPr algn="ctr"/>
            <a:r>
              <a:rPr lang="en-US" dirty="0">
                <a:latin typeface="Cavolini" panose="03000502040302020204" pitchFamily="66" charset="0"/>
                <a:cs typeface="Cavolini" panose="03000502040302020204" pitchFamily="66" charset="0"/>
              </a:rPr>
              <a:t>Revelation 8-9</a:t>
            </a:r>
          </a:p>
        </p:txBody>
      </p:sp>
      <p:pic>
        <p:nvPicPr>
          <p:cNvPr id="4" name="Google Shape;117;g1079faea729_0_0">
            <a:extLst>
              <a:ext uri="{FF2B5EF4-FFF2-40B4-BE49-F238E27FC236}">
                <a16:creationId xmlns:a16="http://schemas.microsoft.com/office/drawing/2014/main" id="{0DC56ABD-00FF-CE45-AFF1-F6E189119222}"/>
              </a:ext>
            </a:extLst>
          </p:cNvPr>
          <p:cNvPicPr preferRelativeResize="0"/>
          <p:nvPr/>
        </p:nvPicPr>
        <p:blipFill rotWithShape="1">
          <a:blip r:embed="rId2">
            <a:alphaModFix/>
          </a:blip>
          <a:srcRect l="-5520" t="2449" r="8845" b="-2429"/>
          <a:stretch/>
        </p:blipFill>
        <p:spPr>
          <a:xfrm>
            <a:off x="9886164" y="1688661"/>
            <a:ext cx="1977887" cy="2132635"/>
          </a:xfrm>
          <a:prstGeom prst="rect">
            <a:avLst/>
          </a:prstGeom>
          <a:noFill/>
          <a:ln>
            <a:noFill/>
          </a:ln>
        </p:spPr>
      </p:pic>
      <p:pic>
        <p:nvPicPr>
          <p:cNvPr id="5" name="Google Shape;117;g1079faea729_0_0">
            <a:extLst>
              <a:ext uri="{FF2B5EF4-FFF2-40B4-BE49-F238E27FC236}">
                <a16:creationId xmlns:a16="http://schemas.microsoft.com/office/drawing/2014/main" id="{71E008AD-7B74-AE42-B8E4-34D4CF1C67B2}"/>
              </a:ext>
            </a:extLst>
          </p:cNvPr>
          <p:cNvPicPr preferRelativeResize="0"/>
          <p:nvPr/>
        </p:nvPicPr>
        <p:blipFill rotWithShape="1">
          <a:blip r:embed="rId2">
            <a:alphaModFix/>
          </a:blip>
          <a:srcRect l="-5520" t="2449" r="8845" b="-2429"/>
          <a:stretch/>
        </p:blipFill>
        <p:spPr>
          <a:xfrm>
            <a:off x="-231299" y="1574263"/>
            <a:ext cx="1977887" cy="2132635"/>
          </a:xfrm>
          <a:prstGeom prst="rect">
            <a:avLst/>
          </a:prstGeom>
          <a:noFill/>
          <a:ln>
            <a:noFill/>
          </a:ln>
        </p:spPr>
      </p:pic>
    </p:spTree>
    <p:extLst>
      <p:ext uri="{BB962C8B-B14F-4D97-AF65-F5344CB8AC3E}">
        <p14:creationId xmlns:p14="http://schemas.microsoft.com/office/powerpoint/2010/main" val="143142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nally some good news as &amp;#39;close&amp;#39; asteroid soared past Earth today – but  here are 22 space rocks Nasa thinks might hit">
            <a:extLst>
              <a:ext uri="{FF2B5EF4-FFF2-40B4-BE49-F238E27FC236}">
                <a16:creationId xmlns:a16="http://schemas.microsoft.com/office/drawing/2014/main" id="{E772EDA3-8FA3-2D48-A4F5-271646091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38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94BDC-C282-E646-B99F-BB2083ABBFFE}"/>
              </a:ext>
            </a:extLst>
          </p:cNvPr>
          <p:cNvGrpSpPr/>
          <p:nvPr/>
        </p:nvGrpSpPr>
        <p:grpSpPr>
          <a:xfrm>
            <a:off x="1131620" y="1961428"/>
            <a:ext cx="4570842" cy="3781159"/>
            <a:chOff x="-435572" y="2193699"/>
            <a:chExt cx="4570842" cy="3781159"/>
          </a:xfrm>
        </p:grpSpPr>
        <p:pic>
          <p:nvPicPr>
            <p:cNvPr id="3" name="Google Shape;117;g1079faea729_0_0">
              <a:extLst>
                <a:ext uri="{FF2B5EF4-FFF2-40B4-BE49-F238E27FC236}">
                  <a16:creationId xmlns:a16="http://schemas.microsoft.com/office/drawing/2014/main" id="{8696569F-34B2-C64B-8C5D-F364CCA42DA0}"/>
                </a:ext>
              </a:extLst>
            </p:cNvPr>
            <p:cNvPicPr preferRelativeResize="0"/>
            <p:nvPr/>
          </p:nvPicPr>
          <p:blipFill rotWithShape="1">
            <a:blip r:embed="rId2">
              <a:alphaModFix/>
            </a:blip>
            <a:srcRect l="-5520" t="2449" r="8845" b="-2429"/>
            <a:stretch/>
          </p:blipFill>
          <p:spPr>
            <a:xfrm>
              <a:off x="-435572" y="2193699"/>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A8F4D324-7FD1-4942-A42B-C6ABC2979B7E}"/>
                </a:ext>
              </a:extLst>
            </p:cNvPr>
            <p:cNvSpPr txBox="1"/>
            <p:nvPr/>
          </p:nvSpPr>
          <p:spPr>
            <a:xfrm>
              <a:off x="1396833" y="3635807"/>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2</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5" name="Rounded Rectangle 4">
            <a:extLst>
              <a:ext uri="{FF2B5EF4-FFF2-40B4-BE49-F238E27FC236}">
                <a16:creationId xmlns:a16="http://schemas.microsoft.com/office/drawing/2014/main" id="{3F510ED3-340B-DA42-AC02-E4D6484C6F74}"/>
              </a:ext>
            </a:extLst>
          </p:cNvPr>
          <p:cNvSpPr/>
          <p:nvPr/>
        </p:nvSpPr>
        <p:spPr>
          <a:xfrm rot="-2100000">
            <a:off x="6017405" y="625428"/>
            <a:ext cx="2669575" cy="1281127"/>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something like a great mountain thrown</a:t>
            </a:r>
          </a:p>
        </p:txBody>
      </p:sp>
      <p:sp>
        <p:nvSpPr>
          <p:cNvPr id="6" name="Rounded Rectangle 5">
            <a:extLst>
              <a:ext uri="{FF2B5EF4-FFF2-40B4-BE49-F238E27FC236}">
                <a16:creationId xmlns:a16="http://schemas.microsoft.com/office/drawing/2014/main" id="{3B91CAA4-F45E-1D46-8B9E-6B6FB3C22DC1}"/>
              </a:ext>
            </a:extLst>
          </p:cNvPr>
          <p:cNvSpPr/>
          <p:nvPr/>
        </p:nvSpPr>
        <p:spPr>
          <a:xfrm rot="-900000">
            <a:off x="6904795" y="2294834"/>
            <a:ext cx="2871874"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sea became blood</a:t>
            </a:r>
          </a:p>
        </p:txBody>
      </p:sp>
      <p:sp>
        <p:nvSpPr>
          <p:cNvPr id="7" name="Rounded Rectangle 6">
            <a:extLst>
              <a:ext uri="{FF2B5EF4-FFF2-40B4-BE49-F238E27FC236}">
                <a16:creationId xmlns:a16="http://schemas.microsoft.com/office/drawing/2014/main" id="{1E944141-8194-ED4C-8E6A-864B2DABD79F}"/>
              </a:ext>
            </a:extLst>
          </p:cNvPr>
          <p:cNvSpPr/>
          <p:nvPr/>
        </p:nvSpPr>
        <p:spPr>
          <a:xfrm rot="1200000">
            <a:off x="7002584" y="5402526"/>
            <a:ext cx="3045028"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ships destroyed</a:t>
            </a:r>
          </a:p>
        </p:txBody>
      </p:sp>
      <p:sp>
        <p:nvSpPr>
          <p:cNvPr id="8" name="Rounded Rectangle 7">
            <a:extLst>
              <a:ext uri="{FF2B5EF4-FFF2-40B4-BE49-F238E27FC236}">
                <a16:creationId xmlns:a16="http://schemas.microsoft.com/office/drawing/2014/main" id="{BFE2C0BC-9B63-5E40-84C5-66F972A8AD23}"/>
              </a:ext>
            </a:extLst>
          </p:cNvPr>
          <p:cNvSpPr/>
          <p:nvPr/>
        </p:nvSpPr>
        <p:spPr>
          <a:xfrm rot="-60000">
            <a:off x="7274414" y="3776885"/>
            <a:ext cx="3007675"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sea creatures died</a:t>
            </a:r>
          </a:p>
        </p:txBody>
      </p:sp>
      <p:grpSp>
        <p:nvGrpSpPr>
          <p:cNvPr id="11" name="Group 10">
            <a:extLst>
              <a:ext uri="{FF2B5EF4-FFF2-40B4-BE49-F238E27FC236}">
                <a16:creationId xmlns:a16="http://schemas.microsoft.com/office/drawing/2014/main" id="{1EB517DD-2167-FF48-BFB8-FC40EE4F32A7}"/>
              </a:ext>
            </a:extLst>
          </p:cNvPr>
          <p:cNvGrpSpPr/>
          <p:nvPr/>
        </p:nvGrpSpPr>
        <p:grpSpPr>
          <a:xfrm>
            <a:off x="1674105" y="5104121"/>
            <a:ext cx="3709200" cy="849488"/>
            <a:chOff x="1794490" y="5013409"/>
            <a:chExt cx="3709200" cy="849488"/>
          </a:xfrm>
        </p:grpSpPr>
        <p:sp>
          <p:nvSpPr>
            <p:cNvPr id="9" name="TextBox 8">
              <a:extLst>
                <a:ext uri="{FF2B5EF4-FFF2-40B4-BE49-F238E27FC236}">
                  <a16:creationId xmlns:a16="http://schemas.microsoft.com/office/drawing/2014/main" id="{29EEFF03-7D44-C04D-8F9B-91BD210FD026}"/>
                </a:ext>
              </a:extLst>
            </p:cNvPr>
            <p:cNvSpPr txBox="1"/>
            <p:nvPr/>
          </p:nvSpPr>
          <p:spPr>
            <a:xfrm>
              <a:off x="2766521" y="5013409"/>
              <a:ext cx="1765138"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8:8-9</a:t>
              </a:r>
            </a:p>
          </p:txBody>
        </p:sp>
        <p:sp>
          <p:nvSpPr>
            <p:cNvPr id="10" name="Google Shape;120;g1079faea729_0_0">
              <a:extLst>
                <a:ext uri="{FF2B5EF4-FFF2-40B4-BE49-F238E27FC236}">
                  <a16:creationId xmlns:a16="http://schemas.microsoft.com/office/drawing/2014/main" id="{754FAF55-4513-6C4D-B1C8-6F14BC2D70D8}"/>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The Seas Struck</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Tree>
    <p:extLst>
      <p:ext uri="{BB962C8B-B14F-4D97-AF65-F5344CB8AC3E}">
        <p14:creationId xmlns:p14="http://schemas.microsoft.com/office/powerpoint/2010/main" val="59817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M of Prochlorococcus marinus pseudo-colored">
            <a:extLst>
              <a:ext uri="{FF2B5EF4-FFF2-40B4-BE49-F238E27FC236}">
                <a16:creationId xmlns:a16="http://schemas.microsoft.com/office/drawing/2014/main" id="{57622461-43FE-DD43-9A57-D49120BE3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681" y="0"/>
            <a:ext cx="6648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8F2665F-91BB-4440-BAC2-1B18220EE7B9}"/>
              </a:ext>
            </a:extLst>
          </p:cNvPr>
          <p:cNvSpPr/>
          <p:nvPr/>
        </p:nvSpPr>
        <p:spPr>
          <a:xfrm>
            <a:off x="8383774" y="1760186"/>
            <a:ext cx="2953053" cy="461665"/>
          </a:xfrm>
          <a:prstGeom prst="rect">
            <a:avLst/>
          </a:prstGeom>
        </p:spPr>
        <p:txBody>
          <a:bodyPr wrap="none">
            <a:spAutoFit/>
          </a:bodyPr>
          <a:lstStyle/>
          <a:p>
            <a:r>
              <a:rPr lang="en-US" sz="2400" b="1" dirty="0">
                <a:solidFill>
                  <a:schemeClr val="lt1"/>
                </a:solidFill>
                <a:latin typeface="Cavolini" panose="03000502040302020204" pitchFamily="66" charset="0"/>
                <a:ea typeface="Helvetica Neue"/>
                <a:cs typeface="Cavolini" panose="03000502040302020204" pitchFamily="66" charset="0"/>
              </a:rPr>
              <a:t>Prochlorococcus</a:t>
            </a:r>
          </a:p>
        </p:txBody>
      </p:sp>
      <p:sp>
        <p:nvSpPr>
          <p:cNvPr id="3" name="Rectangle 2">
            <a:extLst>
              <a:ext uri="{FF2B5EF4-FFF2-40B4-BE49-F238E27FC236}">
                <a16:creationId xmlns:a16="http://schemas.microsoft.com/office/drawing/2014/main" id="{83E10603-95C5-3B4C-A28B-53E7582C53AB}"/>
              </a:ext>
            </a:extLst>
          </p:cNvPr>
          <p:cNvSpPr/>
          <p:nvPr/>
        </p:nvSpPr>
        <p:spPr>
          <a:xfrm>
            <a:off x="8031915" y="2415573"/>
            <a:ext cx="3492742" cy="3447098"/>
          </a:xfrm>
          <a:prstGeom prst="rect">
            <a:avLst/>
          </a:prstGeom>
        </p:spPr>
        <p:txBody>
          <a:bodyPr wrap="square">
            <a:spAutoFit/>
          </a:bodyPr>
          <a:lstStyle/>
          <a:p>
            <a:pPr marL="285750" indent="-285750">
              <a:spcBef>
                <a:spcPts val="1200"/>
              </a:spcBef>
              <a:buClr>
                <a:schemeClr val="bg1"/>
              </a:buClr>
              <a:buFont typeface="Arial" panose="020B0604020202020204" pitchFamily="34" charset="0"/>
              <a:buChar char="•"/>
            </a:pPr>
            <a:r>
              <a:rPr lang="en-US" sz="1600" dirty="0">
                <a:solidFill>
                  <a:schemeClr val="lt1"/>
                </a:solidFill>
                <a:latin typeface="Cavolini" panose="03000502040302020204" pitchFamily="66" charset="0"/>
                <a:ea typeface="Helvetica Neue"/>
                <a:cs typeface="Cavolini" panose="03000502040302020204" pitchFamily="66" charset="0"/>
              </a:rPr>
              <a:t>Prochlorococcus, releases 20% of the oxygen in our entire biosphere. That’s a higher percentage than all of the tropical rainforests on land combined.</a:t>
            </a:r>
          </a:p>
          <a:p>
            <a:pPr marL="285750" indent="-285750">
              <a:spcBef>
                <a:spcPts val="1200"/>
              </a:spcBef>
              <a:buClr>
                <a:schemeClr val="bg1"/>
              </a:buClr>
              <a:buFont typeface="Arial" panose="020B0604020202020204" pitchFamily="34" charset="0"/>
              <a:buChar char="•"/>
            </a:pPr>
            <a:r>
              <a:rPr lang="en-US" sz="1600" dirty="0">
                <a:solidFill>
                  <a:schemeClr val="lt1"/>
                </a:solidFill>
                <a:latin typeface="Cavolini" panose="03000502040302020204" pitchFamily="66" charset="0"/>
                <a:ea typeface="Helvetica Neue"/>
                <a:cs typeface="Cavolini" panose="03000502040302020204" pitchFamily="66" charset="0"/>
              </a:rPr>
              <a:t>Dr. Sylvia A. Earle, a National Geographic Explorer, has estimated that Prochlorococcus provides the oxygen for one in every five breaths we take. </a:t>
            </a:r>
          </a:p>
        </p:txBody>
      </p:sp>
    </p:spTree>
    <p:extLst>
      <p:ext uri="{BB962C8B-B14F-4D97-AF65-F5344CB8AC3E}">
        <p14:creationId xmlns:p14="http://schemas.microsoft.com/office/powerpoint/2010/main" val="3017335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94BDC-C282-E646-B99F-BB2083ABBFFE}"/>
              </a:ext>
            </a:extLst>
          </p:cNvPr>
          <p:cNvGrpSpPr/>
          <p:nvPr/>
        </p:nvGrpSpPr>
        <p:grpSpPr>
          <a:xfrm>
            <a:off x="1131620" y="1961428"/>
            <a:ext cx="4570842" cy="3781159"/>
            <a:chOff x="-435572" y="2193699"/>
            <a:chExt cx="4570842" cy="3781159"/>
          </a:xfrm>
        </p:grpSpPr>
        <p:pic>
          <p:nvPicPr>
            <p:cNvPr id="3" name="Google Shape;117;g1079faea729_0_0">
              <a:extLst>
                <a:ext uri="{FF2B5EF4-FFF2-40B4-BE49-F238E27FC236}">
                  <a16:creationId xmlns:a16="http://schemas.microsoft.com/office/drawing/2014/main" id="{8696569F-34B2-C64B-8C5D-F364CCA42DA0}"/>
                </a:ext>
              </a:extLst>
            </p:cNvPr>
            <p:cNvPicPr preferRelativeResize="0"/>
            <p:nvPr/>
          </p:nvPicPr>
          <p:blipFill rotWithShape="1">
            <a:blip r:embed="rId2">
              <a:alphaModFix/>
            </a:blip>
            <a:srcRect l="-5520" t="2449" r="8845" b="-2429"/>
            <a:stretch/>
          </p:blipFill>
          <p:spPr>
            <a:xfrm>
              <a:off x="-435572" y="2193699"/>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A8F4D324-7FD1-4942-A42B-C6ABC2979B7E}"/>
                </a:ext>
              </a:extLst>
            </p:cNvPr>
            <p:cNvSpPr txBox="1"/>
            <p:nvPr/>
          </p:nvSpPr>
          <p:spPr>
            <a:xfrm>
              <a:off x="1396833" y="3635807"/>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2</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5" name="Rounded Rectangle 4">
            <a:extLst>
              <a:ext uri="{FF2B5EF4-FFF2-40B4-BE49-F238E27FC236}">
                <a16:creationId xmlns:a16="http://schemas.microsoft.com/office/drawing/2014/main" id="{3F510ED3-340B-DA42-AC02-E4D6484C6F74}"/>
              </a:ext>
            </a:extLst>
          </p:cNvPr>
          <p:cNvSpPr/>
          <p:nvPr/>
        </p:nvSpPr>
        <p:spPr>
          <a:xfrm rot="-2100000">
            <a:off x="6017405" y="625428"/>
            <a:ext cx="2669575" cy="1281127"/>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something like a great mountain thrown</a:t>
            </a:r>
          </a:p>
        </p:txBody>
      </p:sp>
      <p:sp>
        <p:nvSpPr>
          <p:cNvPr id="6" name="Rounded Rectangle 5">
            <a:extLst>
              <a:ext uri="{FF2B5EF4-FFF2-40B4-BE49-F238E27FC236}">
                <a16:creationId xmlns:a16="http://schemas.microsoft.com/office/drawing/2014/main" id="{3B91CAA4-F45E-1D46-8B9E-6B6FB3C22DC1}"/>
              </a:ext>
            </a:extLst>
          </p:cNvPr>
          <p:cNvSpPr/>
          <p:nvPr/>
        </p:nvSpPr>
        <p:spPr>
          <a:xfrm rot="-900000">
            <a:off x="6904795" y="2294834"/>
            <a:ext cx="2871874"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sea became blood</a:t>
            </a:r>
          </a:p>
        </p:txBody>
      </p:sp>
      <p:sp>
        <p:nvSpPr>
          <p:cNvPr id="7" name="Rounded Rectangle 6">
            <a:extLst>
              <a:ext uri="{FF2B5EF4-FFF2-40B4-BE49-F238E27FC236}">
                <a16:creationId xmlns:a16="http://schemas.microsoft.com/office/drawing/2014/main" id="{1E944141-8194-ED4C-8E6A-864B2DABD79F}"/>
              </a:ext>
            </a:extLst>
          </p:cNvPr>
          <p:cNvSpPr/>
          <p:nvPr/>
        </p:nvSpPr>
        <p:spPr>
          <a:xfrm rot="1200000">
            <a:off x="7002584" y="5402526"/>
            <a:ext cx="3045028"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ships destroyed</a:t>
            </a:r>
          </a:p>
        </p:txBody>
      </p:sp>
      <p:sp>
        <p:nvSpPr>
          <p:cNvPr id="8" name="Rounded Rectangle 7">
            <a:extLst>
              <a:ext uri="{FF2B5EF4-FFF2-40B4-BE49-F238E27FC236}">
                <a16:creationId xmlns:a16="http://schemas.microsoft.com/office/drawing/2014/main" id="{BFE2C0BC-9B63-5E40-84C5-66F972A8AD23}"/>
              </a:ext>
            </a:extLst>
          </p:cNvPr>
          <p:cNvSpPr/>
          <p:nvPr/>
        </p:nvSpPr>
        <p:spPr>
          <a:xfrm rot="-60000">
            <a:off x="7274414" y="3776885"/>
            <a:ext cx="3007675"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sea creatures died</a:t>
            </a:r>
          </a:p>
        </p:txBody>
      </p:sp>
      <p:grpSp>
        <p:nvGrpSpPr>
          <p:cNvPr id="11" name="Group 10">
            <a:extLst>
              <a:ext uri="{FF2B5EF4-FFF2-40B4-BE49-F238E27FC236}">
                <a16:creationId xmlns:a16="http://schemas.microsoft.com/office/drawing/2014/main" id="{1EB517DD-2167-FF48-BFB8-FC40EE4F32A7}"/>
              </a:ext>
            </a:extLst>
          </p:cNvPr>
          <p:cNvGrpSpPr/>
          <p:nvPr/>
        </p:nvGrpSpPr>
        <p:grpSpPr>
          <a:xfrm>
            <a:off x="1674105" y="5104121"/>
            <a:ext cx="3709200" cy="849488"/>
            <a:chOff x="1794490" y="5013409"/>
            <a:chExt cx="3709200" cy="849488"/>
          </a:xfrm>
        </p:grpSpPr>
        <p:sp>
          <p:nvSpPr>
            <p:cNvPr id="9" name="TextBox 8">
              <a:extLst>
                <a:ext uri="{FF2B5EF4-FFF2-40B4-BE49-F238E27FC236}">
                  <a16:creationId xmlns:a16="http://schemas.microsoft.com/office/drawing/2014/main" id="{29EEFF03-7D44-C04D-8F9B-91BD210FD026}"/>
                </a:ext>
              </a:extLst>
            </p:cNvPr>
            <p:cNvSpPr txBox="1"/>
            <p:nvPr/>
          </p:nvSpPr>
          <p:spPr>
            <a:xfrm>
              <a:off x="2766521" y="5013409"/>
              <a:ext cx="1765138"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8:8-9</a:t>
              </a:r>
            </a:p>
          </p:txBody>
        </p:sp>
        <p:sp>
          <p:nvSpPr>
            <p:cNvPr id="10" name="Google Shape;120;g1079faea729_0_0">
              <a:extLst>
                <a:ext uri="{FF2B5EF4-FFF2-40B4-BE49-F238E27FC236}">
                  <a16:creationId xmlns:a16="http://schemas.microsoft.com/office/drawing/2014/main" id="{754FAF55-4513-6C4D-B1C8-6F14BC2D70D8}"/>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The Seas Struck</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Tree>
    <p:extLst>
      <p:ext uri="{BB962C8B-B14F-4D97-AF65-F5344CB8AC3E}">
        <p14:creationId xmlns:p14="http://schemas.microsoft.com/office/powerpoint/2010/main" val="272402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94BDC-C282-E646-B99F-BB2083ABBFFE}"/>
              </a:ext>
            </a:extLst>
          </p:cNvPr>
          <p:cNvGrpSpPr/>
          <p:nvPr/>
        </p:nvGrpSpPr>
        <p:grpSpPr>
          <a:xfrm>
            <a:off x="1131620" y="1961428"/>
            <a:ext cx="4570842" cy="3781159"/>
            <a:chOff x="-435572" y="2193699"/>
            <a:chExt cx="4570842" cy="3781159"/>
          </a:xfrm>
        </p:grpSpPr>
        <p:pic>
          <p:nvPicPr>
            <p:cNvPr id="3" name="Google Shape;117;g1079faea729_0_0">
              <a:extLst>
                <a:ext uri="{FF2B5EF4-FFF2-40B4-BE49-F238E27FC236}">
                  <a16:creationId xmlns:a16="http://schemas.microsoft.com/office/drawing/2014/main" id="{8696569F-34B2-C64B-8C5D-F364CCA42DA0}"/>
                </a:ext>
              </a:extLst>
            </p:cNvPr>
            <p:cNvPicPr preferRelativeResize="0"/>
            <p:nvPr/>
          </p:nvPicPr>
          <p:blipFill rotWithShape="1">
            <a:blip r:embed="rId2">
              <a:alphaModFix/>
            </a:blip>
            <a:srcRect l="-5520" t="2449" r="8845" b="-2429"/>
            <a:stretch/>
          </p:blipFill>
          <p:spPr>
            <a:xfrm>
              <a:off x="-435572" y="2193699"/>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A8F4D324-7FD1-4942-A42B-C6ABC2979B7E}"/>
                </a:ext>
              </a:extLst>
            </p:cNvPr>
            <p:cNvSpPr txBox="1"/>
            <p:nvPr/>
          </p:nvSpPr>
          <p:spPr>
            <a:xfrm>
              <a:off x="1396833" y="3635807"/>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3</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5" name="Rounded Rectangle 4">
            <a:extLst>
              <a:ext uri="{FF2B5EF4-FFF2-40B4-BE49-F238E27FC236}">
                <a16:creationId xmlns:a16="http://schemas.microsoft.com/office/drawing/2014/main" id="{3F510ED3-340B-DA42-AC02-E4D6484C6F74}"/>
              </a:ext>
            </a:extLst>
          </p:cNvPr>
          <p:cNvSpPr/>
          <p:nvPr/>
        </p:nvSpPr>
        <p:spPr>
          <a:xfrm rot="-2100000">
            <a:off x="6203777" y="640236"/>
            <a:ext cx="2871327" cy="1281127"/>
          </a:xfrm>
          <a:prstGeom prst="roundRect">
            <a:avLst/>
          </a:prstGeom>
          <a:solidFill>
            <a:schemeClr val="accent1">
              <a:lumMod val="60000"/>
              <a:lumOff val="40000"/>
              <a:alpha val="7953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volini" panose="03000502040302020204" pitchFamily="66" charset="0"/>
                <a:cs typeface="Cavolini" panose="03000502040302020204" pitchFamily="66" charset="0"/>
              </a:rPr>
              <a:t>a great star fell from heaven</a:t>
            </a:r>
          </a:p>
        </p:txBody>
      </p:sp>
      <p:sp>
        <p:nvSpPr>
          <p:cNvPr id="6" name="Rounded Rectangle 5">
            <a:extLst>
              <a:ext uri="{FF2B5EF4-FFF2-40B4-BE49-F238E27FC236}">
                <a16:creationId xmlns:a16="http://schemas.microsoft.com/office/drawing/2014/main" id="{3B91CAA4-F45E-1D46-8B9E-6B6FB3C22DC1}"/>
              </a:ext>
            </a:extLst>
          </p:cNvPr>
          <p:cNvSpPr/>
          <p:nvPr/>
        </p:nvSpPr>
        <p:spPr>
          <a:xfrm>
            <a:off x="7003463" y="2963842"/>
            <a:ext cx="3387446" cy="1305264"/>
          </a:xfrm>
          <a:prstGeom prst="roundRect">
            <a:avLst/>
          </a:prstGeom>
          <a:solidFill>
            <a:schemeClr val="accent1">
              <a:lumMod val="60000"/>
              <a:lumOff val="40000"/>
              <a:alpha val="7953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fresh water becomes bitter (Wormwood)</a:t>
            </a:r>
          </a:p>
        </p:txBody>
      </p:sp>
      <p:sp>
        <p:nvSpPr>
          <p:cNvPr id="8" name="Rounded Rectangle 7">
            <a:extLst>
              <a:ext uri="{FF2B5EF4-FFF2-40B4-BE49-F238E27FC236}">
                <a16:creationId xmlns:a16="http://schemas.microsoft.com/office/drawing/2014/main" id="{BFE2C0BC-9B63-5E40-84C5-66F972A8AD23}"/>
              </a:ext>
            </a:extLst>
          </p:cNvPr>
          <p:cNvSpPr/>
          <p:nvPr/>
        </p:nvSpPr>
        <p:spPr>
          <a:xfrm rot="900000">
            <a:off x="7047035" y="5068872"/>
            <a:ext cx="3154406" cy="937549"/>
          </a:xfrm>
          <a:prstGeom prst="roundRect">
            <a:avLst/>
          </a:prstGeom>
          <a:solidFill>
            <a:schemeClr val="accent1">
              <a:lumMod val="60000"/>
              <a:lumOff val="40000"/>
              <a:alpha val="7953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volini" panose="03000502040302020204" pitchFamily="66" charset="0"/>
                <a:cs typeface="Cavolini" panose="03000502040302020204" pitchFamily="66" charset="0"/>
              </a:rPr>
              <a:t>many men died</a:t>
            </a:r>
          </a:p>
        </p:txBody>
      </p:sp>
      <p:grpSp>
        <p:nvGrpSpPr>
          <p:cNvPr id="11" name="Group 10">
            <a:extLst>
              <a:ext uri="{FF2B5EF4-FFF2-40B4-BE49-F238E27FC236}">
                <a16:creationId xmlns:a16="http://schemas.microsoft.com/office/drawing/2014/main" id="{1EB517DD-2167-FF48-BFB8-FC40EE4F32A7}"/>
              </a:ext>
            </a:extLst>
          </p:cNvPr>
          <p:cNvGrpSpPr/>
          <p:nvPr/>
        </p:nvGrpSpPr>
        <p:grpSpPr>
          <a:xfrm>
            <a:off x="1809480" y="5179888"/>
            <a:ext cx="3709200" cy="892871"/>
            <a:chOff x="1794490" y="4970026"/>
            <a:chExt cx="3709200" cy="892871"/>
          </a:xfrm>
        </p:grpSpPr>
        <p:sp>
          <p:nvSpPr>
            <p:cNvPr id="9" name="TextBox 8">
              <a:extLst>
                <a:ext uri="{FF2B5EF4-FFF2-40B4-BE49-F238E27FC236}">
                  <a16:creationId xmlns:a16="http://schemas.microsoft.com/office/drawing/2014/main" id="{29EEFF03-7D44-C04D-8F9B-91BD210FD026}"/>
                </a:ext>
              </a:extLst>
            </p:cNvPr>
            <p:cNvSpPr txBox="1"/>
            <p:nvPr/>
          </p:nvSpPr>
          <p:spPr>
            <a:xfrm>
              <a:off x="2393618" y="4970026"/>
              <a:ext cx="2270174"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8:10-11</a:t>
              </a:r>
            </a:p>
          </p:txBody>
        </p:sp>
        <p:sp>
          <p:nvSpPr>
            <p:cNvPr id="10" name="Google Shape;120;g1079faea729_0_0">
              <a:extLst>
                <a:ext uri="{FF2B5EF4-FFF2-40B4-BE49-F238E27FC236}">
                  <a16:creationId xmlns:a16="http://schemas.microsoft.com/office/drawing/2014/main" id="{754FAF55-4513-6C4D-B1C8-6F14BC2D70D8}"/>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Fresh waters struck</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Tree>
    <p:extLst>
      <p:ext uri="{BB962C8B-B14F-4D97-AF65-F5344CB8AC3E}">
        <p14:creationId xmlns:p14="http://schemas.microsoft.com/office/powerpoint/2010/main" val="405703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94BDC-C282-E646-B99F-BB2083ABBFFE}"/>
              </a:ext>
            </a:extLst>
          </p:cNvPr>
          <p:cNvGrpSpPr/>
          <p:nvPr/>
        </p:nvGrpSpPr>
        <p:grpSpPr>
          <a:xfrm>
            <a:off x="328126" y="1197264"/>
            <a:ext cx="4570842" cy="3781159"/>
            <a:chOff x="-435572" y="2193699"/>
            <a:chExt cx="4570842" cy="3781159"/>
          </a:xfrm>
        </p:grpSpPr>
        <p:pic>
          <p:nvPicPr>
            <p:cNvPr id="3" name="Google Shape;117;g1079faea729_0_0">
              <a:extLst>
                <a:ext uri="{FF2B5EF4-FFF2-40B4-BE49-F238E27FC236}">
                  <a16:creationId xmlns:a16="http://schemas.microsoft.com/office/drawing/2014/main" id="{8696569F-34B2-C64B-8C5D-F364CCA42DA0}"/>
                </a:ext>
              </a:extLst>
            </p:cNvPr>
            <p:cNvPicPr preferRelativeResize="0"/>
            <p:nvPr/>
          </p:nvPicPr>
          <p:blipFill rotWithShape="1">
            <a:blip r:embed="rId2">
              <a:alphaModFix/>
            </a:blip>
            <a:srcRect l="-5520" t="2449" r="8845" b="-2429"/>
            <a:stretch/>
          </p:blipFill>
          <p:spPr>
            <a:xfrm>
              <a:off x="-435572" y="2193699"/>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A8F4D324-7FD1-4942-A42B-C6ABC2979B7E}"/>
                </a:ext>
              </a:extLst>
            </p:cNvPr>
            <p:cNvSpPr txBox="1"/>
            <p:nvPr/>
          </p:nvSpPr>
          <p:spPr>
            <a:xfrm>
              <a:off x="1396833" y="3635807"/>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4</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6" name="Rounded Rectangle 5">
            <a:extLst>
              <a:ext uri="{FF2B5EF4-FFF2-40B4-BE49-F238E27FC236}">
                <a16:creationId xmlns:a16="http://schemas.microsoft.com/office/drawing/2014/main" id="{3B91CAA4-F45E-1D46-8B9E-6B6FB3C22DC1}"/>
              </a:ext>
            </a:extLst>
          </p:cNvPr>
          <p:cNvSpPr/>
          <p:nvPr/>
        </p:nvSpPr>
        <p:spPr>
          <a:xfrm>
            <a:off x="6096000" y="1853894"/>
            <a:ext cx="3827489" cy="1609322"/>
          </a:xfrm>
          <a:prstGeom prst="roundRect">
            <a:avLst/>
          </a:prstGeom>
          <a:solidFill>
            <a:schemeClr val="accent4">
              <a:lumMod val="40000"/>
              <a:lumOff val="60000"/>
              <a:alpha val="7953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volini" panose="03000502040302020204" pitchFamily="66" charset="0"/>
                <a:cs typeface="Cavolini" panose="03000502040302020204" pitchFamily="66" charset="0"/>
              </a:rPr>
              <a:t>1/3 of sun, moon, stars struck</a:t>
            </a:r>
          </a:p>
        </p:txBody>
      </p:sp>
      <p:grpSp>
        <p:nvGrpSpPr>
          <p:cNvPr id="11" name="Group 10">
            <a:extLst>
              <a:ext uri="{FF2B5EF4-FFF2-40B4-BE49-F238E27FC236}">
                <a16:creationId xmlns:a16="http://schemas.microsoft.com/office/drawing/2014/main" id="{1EB517DD-2167-FF48-BFB8-FC40EE4F32A7}"/>
              </a:ext>
            </a:extLst>
          </p:cNvPr>
          <p:cNvGrpSpPr/>
          <p:nvPr/>
        </p:nvGrpSpPr>
        <p:grpSpPr>
          <a:xfrm>
            <a:off x="870611" y="4443506"/>
            <a:ext cx="3709200" cy="892871"/>
            <a:chOff x="1794490" y="4970026"/>
            <a:chExt cx="3709200" cy="892871"/>
          </a:xfrm>
        </p:grpSpPr>
        <p:sp>
          <p:nvSpPr>
            <p:cNvPr id="9" name="TextBox 8">
              <a:extLst>
                <a:ext uri="{FF2B5EF4-FFF2-40B4-BE49-F238E27FC236}">
                  <a16:creationId xmlns:a16="http://schemas.microsoft.com/office/drawing/2014/main" id="{29EEFF03-7D44-C04D-8F9B-91BD210FD026}"/>
                </a:ext>
              </a:extLst>
            </p:cNvPr>
            <p:cNvSpPr txBox="1"/>
            <p:nvPr/>
          </p:nvSpPr>
          <p:spPr>
            <a:xfrm>
              <a:off x="2393618" y="4970026"/>
              <a:ext cx="2270174"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8:12</a:t>
              </a:r>
            </a:p>
          </p:txBody>
        </p:sp>
        <p:sp>
          <p:nvSpPr>
            <p:cNvPr id="10" name="Google Shape;120;g1079faea729_0_0">
              <a:extLst>
                <a:ext uri="{FF2B5EF4-FFF2-40B4-BE49-F238E27FC236}">
                  <a16:creationId xmlns:a16="http://schemas.microsoft.com/office/drawing/2014/main" id="{754FAF55-4513-6C4D-B1C8-6F14BC2D70D8}"/>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Fresh waters struck</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5" name="Rectangle 4">
            <a:extLst>
              <a:ext uri="{FF2B5EF4-FFF2-40B4-BE49-F238E27FC236}">
                <a16:creationId xmlns:a16="http://schemas.microsoft.com/office/drawing/2014/main" id="{1F5F071A-7043-654B-9D44-169BA64AEA65}"/>
              </a:ext>
            </a:extLst>
          </p:cNvPr>
          <p:cNvSpPr/>
          <p:nvPr/>
        </p:nvSpPr>
        <p:spPr>
          <a:xfrm>
            <a:off x="5398295" y="4136048"/>
            <a:ext cx="6195802" cy="1200329"/>
          </a:xfrm>
          <a:prstGeom prst="rect">
            <a:avLst/>
          </a:prstGeom>
        </p:spPr>
        <p:txBody>
          <a:bodyPr wrap="square">
            <a:spAutoFit/>
          </a:bodyPr>
          <a:lstStyle/>
          <a:p>
            <a:r>
              <a:rPr lang="en-US" sz="2400" dirty="0">
                <a:solidFill>
                  <a:schemeClr val="bg1"/>
                </a:solidFill>
                <a:latin typeface="Cavolini" panose="03000502040302020204" pitchFamily="66" charset="0"/>
                <a:cs typeface="Cavolini" panose="03000502040302020204" pitchFamily="66" charset="0"/>
              </a:rPr>
              <a:t>Luke 21:25 “There will be signs in sun and moon and stars, and on the earth dismay among nations,…</a:t>
            </a:r>
            <a:endParaRPr lang="en-US" sz="2400" dirty="0">
              <a:solidFill>
                <a:schemeClr val="bg1"/>
              </a:solidFill>
              <a:effectLst/>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9400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83;g107175111e7_1_5">
            <a:extLst>
              <a:ext uri="{FF2B5EF4-FFF2-40B4-BE49-F238E27FC236}">
                <a16:creationId xmlns:a16="http://schemas.microsoft.com/office/drawing/2014/main" id="{8277BD93-D9CF-704D-B8C5-16668DAFAC85}"/>
              </a:ext>
            </a:extLst>
          </p:cNvPr>
          <p:cNvPicPr preferRelativeResize="0"/>
          <p:nvPr/>
        </p:nvPicPr>
        <p:blipFill>
          <a:blip r:embed="rId2">
            <a:alphaModFix/>
          </a:blip>
          <a:stretch>
            <a:fillRect/>
          </a:stretch>
        </p:blipFill>
        <p:spPr>
          <a:xfrm>
            <a:off x="-266700" y="-79725"/>
            <a:ext cx="1401523" cy="1401523"/>
          </a:xfrm>
          <a:prstGeom prst="rect">
            <a:avLst/>
          </a:prstGeom>
          <a:noFill/>
          <a:ln>
            <a:noFill/>
          </a:ln>
        </p:spPr>
      </p:pic>
      <p:pic>
        <p:nvPicPr>
          <p:cNvPr id="16" name="Google Shape;84;g107175111e7_1_5">
            <a:extLst>
              <a:ext uri="{FF2B5EF4-FFF2-40B4-BE49-F238E27FC236}">
                <a16:creationId xmlns:a16="http://schemas.microsoft.com/office/drawing/2014/main" id="{E8CCB0FE-0C22-A84D-A0BB-5AC4A17A6860}"/>
              </a:ext>
            </a:extLst>
          </p:cNvPr>
          <p:cNvPicPr preferRelativeResize="0"/>
          <p:nvPr/>
        </p:nvPicPr>
        <p:blipFill>
          <a:blip r:embed="rId2">
            <a:alphaModFix/>
          </a:blip>
          <a:stretch>
            <a:fillRect/>
          </a:stretch>
        </p:blipFill>
        <p:spPr>
          <a:xfrm>
            <a:off x="467677" y="-79725"/>
            <a:ext cx="1401523" cy="1401523"/>
          </a:xfrm>
          <a:prstGeom prst="rect">
            <a:avLst/>
          </a:prstGeom>
          <a:noFill/>
          <a:ln>
            <a:noFill/>
          </a:ln>
        </p:spPr>
      </p:pic>
      <p:pic>
        <p:nvPicPr>
          <p:cNvPr id="17" name="Google Shape;85;g107175111e7_1_5">
            <a:extLst>
              <a:ext uri="{FF2B5EF4-FFF2-40B4-BE49-F238E27FC236}">
                <a16:creationId xmlns:a16="http://schemas.microsoft.com/office/drawing/2014/main" id="{95B9743D-30EB-484F-AA20-48D690C60D3E}"/>
              </a:ext>
            </a:extLst>
          </p:cNvPr>
          <p:cNvPicPr preferRelativeResize="0"/>
          <p:nvPr/>
        </p:nvPicPr>
        <p:blipFill>
          <a:blip r:embed="rId2">
            <a:alphaModFix/>
          </a:blip>
          <a:stretch>
            <a:fillRect/>
          </a:stretch>
        </p:blipFill>
        <p:spPr>
          <a:xfrm>
            <a:off x="1260977" y="-79725"/>
            <a:ext cx="1401523" cy="1401523"/>
          </a:xfrm>
          <a:prstGeom prst="rect">
            <a:avLst/>
          </a:prstGeom>
          <a:noFill/>
          <a:ln>
            <a:noFill/>
          </a:ln>
        </p:spPr>
      </p:pic>
      <p:pic>
        <p:nvPicPr>
          <p:cNvPr id="18" name="Google Shape;86;g107175111e7_1_5">
            <a:extLst>
              <a:ext uri="{FF2B5EF4-FFF2-40B4-BE49-F238E27FC236}">
                <a16:creationId xmlns:a16="http://schemas.microsoft.com/office/drawing/2014/main" id="{96A9D7D2-ABBF-4D4E-B432-1A46DD12E320}"/>
              </a:ext>
            </a:extLst>
          </p:cNvPr>
          <p:cNvPicPr preferRelativeResize="0"/>
          <p:nvPr/>
        </p:nvPicPr>
        <p:blipFill>
          <a:blip r:embed="rId2">
            <a:alphaModFix/>
          </a:blip>
          <a:stretch>
            <a:fillRect/>
          </a:stretch>
        </p:blipFill>
        <p:spPr>
          <a:xfrm>
            <a:off x="2026249" y="-79725"/>
            <a:ext cx="1401523" cy="1401523"/>
          </a:xfrm>
          <a:prstGeom prst="rect">
            <a:avLst/>
          </a:prstGeom>
          <a:noFill/>
          <a:ln>
            <a:noFill/>
          </a:ln>
        </p:spPr>
      </p:pic>
      <p:pic>
        <p:nvPicPr>
          <p:cNvPr id="19" name="Google Shape;88;g107175111e7_1_5">
            <a:extLst>
              <a:ext uri="{FF2B5EF4-FFF2-40B4-BE49-F238E27FC236}">
                <a16:creationId xmlns:a16="http://schemas.microsoft.com/office/drawing/2014/main" id="{6D097550-A004-3A4E-BED1-EA679A7C29AE}"/>
              </a:ext>
            </a:extLst>
          </p:cNvPr>
          <p:cNvPicPr preferRelativeResize="0"/>
          <p:nvPr/>
        </p:nvPicPr>
        <p:blipFill>
          <a:blip r:embed="rId2">
            <a:alphaModFix/>
          </a:blip>
          <a:stretch>
            <a:fillRect/>
          </a:stretch>
        </p:blipFill>
        <p:spPr>
          <a:xfrm>
            <a:off x="3600225" y="-79725"/>
            <a:ext cx="1401523" cy="1401523"/>
          </a:xfrm>
          <a:prstGeom prst="rect">
            <a:avLst/>
          </a:prstGeom>
          <a:noFill/>
          <a:ln>
            <a:noFill/>
          </a:ln>
        </p:spPr>
      </p:pic>
      <p:pic>
        <p:nvPicPr>
          <p:cNvPr id="20" name="Google Shape;89;g107175111e7_1_5">
            <a:extLst>
              <a:ext uri="{FF2B5EF4-FFF2-40B4-BE49-F238E27FC236}">
                <a16:creationId xmlns:a16="http://schemas.microsoft.com/office/drawing/2014/main" id="{BDBEF75C-643B-8046-A8F6-818521FDA387}"/>
              </a:ext>
            </a:extLst>
          </p:cNvPr>
          <p:cNvPicPr preferRelativeResize="0"/>
          <p:nvPr/>
        </p:nvPicPr>
        <p:blipFill>
          <a:blip r:embed="rId2">
            <a:alphaModFix/>
          </a:blip>
          <a:stretch>
            <a:fillRect/>
          </a:stretch>
        </p:blipFill>
        <p:spPr>
          <a:xfrm>
            <a:off x="4300986" y="-79725"/>
            <a:ext cx="1401523" cy="1401523"/>
          </a:xfrm>
          <a:prstGeom prst="rect">
            <a:avLst/>
          </a:prstGeom>
          <a:noFill/>
          <a:ln>
            <a:noFill/>
          </a:ln>
        </p:spPr>
      </p:pic>
      <p:sp>
        <p:nvSpPr>
          <p:cNvPr id="21" name="Google Shape;90;g107175111e7_1_5">
            <a:extLst>
              <a:ext uri="{FF2B5EF4-FFF2-40B4-BE49-F238E27FC236}">
                <a16:creationId xmlns:a16="http://schemas.microsoft.com/office/drawing/2014/main" id="{3D4C71EC-7A5B-AA45-9740-2F3107F005E2}"/>
              </a:ext>
            </a:extLst>
          </p:cNvPr>
          <p:cNvSpPr txBox="1"/>
          <p:nvPr/>
        </p:nvSpPr>
        <p:spPr>
          <a:xfrm>
            <a:off x="252863" y="29571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Helvetica Neue"/>
                <a:ea typeface="Helvetica Neue"/>
                <a:cs typeface="Helvetica Neue"/>
                <a:sym typeface="Helvetica Neue"/>
              </a:rPr>
              <a:t>1</a:t>
            </a:r>
            <a:endParaRPr sz="2100" b="1">
              <a:solidFill>
                <a:schemeClr val="lt1"/>
              </a:solidFill>
              <a:latin typeface="Helvetica Neue"/>
              <a:ea typeface="Helvetica Neue"/>
              <a:cs typeface="Helvetica Neue"/>
              <a:sym typeface="Helvetica Neue"/>
            </a:endParaRPr>
          </a:p>
        </p:txBody>
      </p:sp>
      <p:sp>
        <p:nvSpPr>
          <p:cNvPr id="22" name="Google Shape;91;g107175111e7_1_5">
            <a:extLst>
              <a:ext uri="{FF2B5EF4-FFF2-40B4-BE49-F238E27FC236}">
                <a16:creationId xmlns:a16="http://schemas.microsoft.com/office/drawing/2014/main" id="{04BCCE56-6AC2-A34A-821D-743C1EF2B5FB}"/>
              </a:ext>
            </a:extLst>
          </p:cNvPr>
          <p:cNvSpPr txBox="1"/>
          <p:nvPr/>
        </p:nvSpPr>
        <p:spPr>
          <a:xfrm>
            <a:off x="987227" y="318050"/>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Helvetica Neue"/>
                <a:ea typeface="Helvetica Neue"/>
                <a:cs typeface="Helvetica Neue"/>
                <a:sym typeface="Helvetica Neue"/>
              </a:rPr>
              <a:t>2</a:t>
            </a:r>
            <a:endParaRPr sz="2100" b="1">
              <a:solidFill>
                <a:schemeClr val="lt1"/>
              </a:solidFill>
              <a:latin typeface="Helvetica Neue"/>
              <a:ea typeface="Helvetica Neue"/>
              <a:cs typeface="Helvetica Neue"/>
              <a:sym typeface="Helvetica Neue"/>
            </a:endParaRPr>
          </a:p>
        </p:txBody>
      </p:sp>
      <p:sp>
        <p:nvSpPr>
          <p:cNvPr id="23" name="Google Shape;92;g107175111e7_1_5">
            <a:extLst>
              <a:ext uri="{FF2B5EF4-FFF2-40B4-BE49-F238E27FC236}">
                <a16:creationId xmlns:a16="http://schemas.microsoft.com/office/drawing/2014/main" id="{B435FAF9-8989-DC47-979A-A7DB994D260C}"/>
              </a:ext>
            </a:extLst>
          </p:cNvPr>
          <p:cNvSpPr txBox="1"/>
          <p:nvPr/>
        </p:nvSpPr>
        <p:spPr>
          <a:xfrm>
            <a:off x="1788553" y="31806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Helvetica Neue"/>
                <a:ea typeface="Helvetica Neue"/>
                <a:cs typeface="Helvetica Neue"/>
                <a:sym typeface="Helvetica Neue"/>
              </a:rPr>
              <a:t>3</a:t>
            </a:r>
            <a:endParaRPr sz="2100" b="1">
              <a:solidFill>
                <a:schemeClr val="lt1"/>
              </a:solidFill>
              <a:latin typeface="Helvetica Neue"/>
              <a:ea typeface="Helvetica Neue"/>
              <a:cs typeface="Helvetica Neue"/>
              <a:sym typeface="Helvetica Neue"/>
            </a:endParaRPr>
          </a:p>
        </p:txBody>
      </p:sp>
      <p:sp>
        <p:nvSpPr>
          <p:cNvPr id="24" name="Google Shape;93;g107175111e7_1_5">
            <a:extLst>
              <a:ext uri="{FF2B5EF4-FFF2-40B4-BE49-F238E27FC236}">
                <a16:creationId xmlns:a16="http://schemas.microsoft.com/office/drawing/2014/main" id="{835964EB-D099-F542-9DE3-15BA0CBDE768}"/>
              </a:ext>
            </a:extLst>
          </p:cNvPr>
          <p:cNvSpPr txBox="1"/>
          <p:nvPr/>
        </p:nvSpPr>
        <p:spPr>
          <a:xfrm>
            <a:off x="2545812" y="318076"/>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4</a:t>
            </a:r>
            <a:endParaRPr sz="2100" b="1" dirty="0">
              <a:solidFill>
                <a:schemeClr val="lt1"/>
              </a:solidFill>
              <a:latin typeface="Helvetica Neue"/>
              <a:ea typeface="Helvetica Neue"/>
              <a:cs typeface="Helvetica Neue"/>
              <a:sym typeface="Helvetica Neue"/>
            </a:endParaRPr>
          </a:p>
        </p:txBody>
      </p:sp>
      <p:sp>
        <p:nvSpPr>
          <p:cNvPr id="26" name="Google Shape;95;g107175111e7_1_5">
            <a:extLst>
              <a:ext uri="{FF2B5EF4-FFF2-40B4-BE49-F238E27FC236}">
                <a16:creationId xmlns:a16="http://schemas.microsoft.com/office/drawing/2014/main" id="{A56CA4AC-DCD4-474D-9459-7E712A87CAD8}"/>
              </a:ext>
            </a:extLst>
          </p:cNvPr>
          <p:cNvSpPr txBox="1"/>
          <p:nvPr/>
        </p:nvSpPr>
        <p:spPr>
          <a:xfrm>
            <a:off x="4119788" y="29571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6</a:t>
            </a:r>
            <a:endParaRPr sz="2100" b="1" dirty="0">
              <a:solidFill>
                <a:schemeClr val="lt1"/>
              </a:solidFill>
              <a:latin typeface="Helvetica Neue"/>
              <a:ea typeface="Helvetica Neue"/>
              <a:cs typeface="Helvetica Neue"/>
              <a:sym typeface="Helvetica Neue"/>
            </a:endParaRPr>
          </a:p>
        </p:txBody>
      </p:sp>
      <p:sp>
        <p:nvSpPr>
          <p:cNvPr id="27" name="Google Shape;96;g107175111e7_1_5">
            <a:extLst>
              <a:ext uri="{FF2B5EF4-FFF2-40B4-BE49-F238E27FC236}">
                <a16:creationId xmlns:a16="http://schemas.microsoft.com/office/drawing/2014/main" id="{2951E959-006D-074C-B330-4D9C6D1304BC}"/>
              </a:ext>
            </a:extLst>
          </p:cNvPr>
          <p:cNvSpPr txBox="1"/>
          <p:nvPr/>
        </p:nvSpPr>
        <p:spPr>
          <a:xfrm>
            <a:off x="4820536" y="318038"/>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7</a:t>
            </a:r>
            <a:endParaRPr sz="2100" b="1" dirty="0">
              <a:solidFill>
                <a:schemeClr val="lt1"/>
              </a:solidFill>
              <a:latin typeface="Helvetica Neue"/>
              <a:ea typeface="Helvetica Neue"/>
              <a:cs typeface="Helvetica Neue"/>
              <a:sym typeface="Helvetica Neue"/>
            </a:endParaRPr>
          </a:p>
        </p:txBody>
      </p:sp>
      <p:pic>
        <p:nvPicPr>
          <p:cNvPr id="29" name="Google Shape;87;g107175111e7_1_5">
            <a:extLst>
              <a:ext uri="{FF2B5EF4-FFF2-40B4-BE49-F238E27FC236}">
                <a16:creationId xmlns:a16="http://schemas.microsoft.com/office/drawing/2014/main" id="{E315BAAA-D383-3D42-87E1-F60F25A39739}"/>
              </a:ext>
            </a:extLst>
          </p:cNvPr>
          <p:cNvPicPr preferRelativeResize="0"/>
          <p:nvPr/>
        </p:nvPicPr>
        <p:blipFill>
          <a:blip r:embed="rId2">
            <a:alphaModFix/>
          </a:blip>
          <a:stretch>
            <a:fillRect/>
          </a:stretch>
        </p:blipFill>
        <p:spPr>
          <a:xfrm>
            <a:off x="2834953" y="-79725"/>
            <a:ext cx="1401523" cy="1401523"/>
          </a:xfrm>
          <a:prstGeom prst="rect">
            <a:avLst/>
          </a:prstGeom>
          <a:noFill/>
          <a:ln>
            <a:noFill/>
          </a:ln>
        </p:spPr>
      </p:pic>
      <p:sp>
        <p:nvSpPr>
          <p:cNvPr id="30" name="Google Shape;94;g107175111e7_1_5">
            <a:extLst>
              <a:ext uri="{FF2B5EF4-FFF2-40B4-BE49-F238E27FC236}">
                <a16:creationId xmlns:a16="http://schemas.microsoft.com/office/drawing/2014/main" id="{8A3B042C-0CF5-1B4F-A22B-04F74C84FF13}"/>
              </a:ext>
            </a:extLst>
          </p:cNvPr>
          <p:cNvSpPr txBox="1"/>
          <p:nvPr/>
        </p:nvSpPr>
        <p:spPr>
          <a:xfrm>
            <a:off x="3354479" y="34475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5</a:t>
            </a:r>
            <a:endParaRPr sz="2100" b="1" dirty="0">
              <a:solidFill>
                <a:schemeClr val="lt1"/>
              </a:solidFill>
              <a:latin typeface="Helvetica Neue"/>
              <a:ea typeface="Helvetica Neue"/>
              <a:cs typeface="Helvetica Neue"/>
              <a:sym typeface="Helvetica Neue"/>
            </a:endParaRPr>
          </a:p>
        </p:txBody>
      </p:sp>
      <p:grpSp>
        <p:nvGrpSpPr>
          <p:cNvPr id="69" name="Group 68">
            <a:extLst>
              <a:ext uri="{FF2B5EF4-FFF2-40B4-BE49-F238E27FC236}">
                <a16:creationId xmlns:a16="http://schemas.microsoft.com/office/drawing/2014/main" id="{C6F528AA-53DB-B748-8EB2-F93D2BBD97BC}"/>
              </a:ext>
            </a:extLst>
          </p:cNvPr>
          <p:cNvGrpSpPr/>
          <p:nvPr/>
        </p:nvGrpSpPr>
        <p:grpSpPr>
          <a:xfrm>
            <a:off x="4446238" y="1290098"/>
            <a:ext cx="1084311" cy="1057401"/>
            <a:chOff x="4441618" y="1077224"/>
            <a:chExt cx="1084311" cy="1057401"/>
          </a:xfrm>
        </p:grpSpPr>
        <p:pic>
          <p:nvPicPr>
            <p:cNvPr id="37" name="Google Shape;117;g1079faea729_0_0">
              <a:extLst>
                <a:ext uri="{FF2B5EF4-FFF2-40B4-BE49-F238E27FC236}">
                  <a16:creationId xmlns:a16="http://schemas.microsoft.com/office/drawing/2014/main" id="{3F83B712-F7E3-F34A-84A6-F4E7465A3F87}"/>
                </a:ext>
              </a:extLst>
            </p:cNvPr>
            <p:cNvPicPr preferRelativeResize="0"/>
            <p:nvPr/>
          </p:nvPicPr>
          <p:blipFill rotWithShape="1">
            <a:blip r:embed="rId3">
              <a:alphaModFix/>
            </a:blip>
            <a:srcRect l="-5520" t="2449" r="8845" b="-2429"/>
            <a:stretch/>
          </p:blipFill>
          <p:spPr>
            <a:xfrm>
              <a:off x="4441618" y="1077224"/>
              <a:ext cx="1084311" cy="1057401"/>
            </a:xfrm>
            <a:prstGeom prst="rect">
              <a:avLst/>
            </a:prstGeom>
            <a:noFill/>
            <a:ln>
              <a:noFill/>
            </a:ln>
          </p:spPr>
        </p:pic>
        <p:sp>
          <p:nvSpPr>
            <p:cNvPr id="38" name="Google Shape;119;g1079faea729_0_0">
              <a:extLst>
                <a:ext uri="{FF2B5EF4-FFF2-40B4-BE49-F238E27FC236}">
                  <a16:creationId xmlns:a16="http://schemas.microsoft.com/office/drawing/2014/main" id="{B3AFE5FA-432B-5B4F-936B-BD353A666697}"/>
                </a:ext>
              </a:extLst>
            </p:cNvPr>
            <p:cNvSpPr txBox="1"/>
            <p:nvPr/>
          </p:nvSpPr>
          <p:spPr>
            <a:xfrm>
              <a:off x="4821625" y="1385372"/>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1</a:t>
              </a:r>
              <a:endParaRPr sz="2100" b="1" dirty="0">
                <a:solidFill>
                  <a:schemeClr val="lt1"/>
                </a:solidFill>
                <a:latin typeface="Helvetica Neue"/>
                <a:ea typeface="Helvetica Neue"/>
                <a:cs typeface="Helvetica Neue"/>
                <a:sym typeface="Helvetica Neue"/>
              </a:endParaRPr>
            </a:p>
          </p:txBody>
        </p:sp>
      </p:grpSp>
      <p:pic>
        <p:nvPicPr>
          <p:cNvPr id="45" name="Google Shape;154;g1079faea729_1_25">
            <a:extLst>
              <a:ext uri="{FF2B5EF4-FFF2-40B4-BE49-F238E27FC236}">
                <a16:creationId xmlns:a16="http://schemas.microsoft.com/office/drawing/2014/main" id="{EAB0E945-6D1F-F649-AA6F-6A686042BD05}"/>
              </a:ext>
            </a:extLst>
          </p:cNvPr>
          <p:cNvPicPr preferRelativeResize="0"/>
          <p:nvPr/>
        </p:nvPicPr>
        <p:blipFill rotWithShape="1">
          <a:blip r:embed="rId4">
            <a:alphaModFix/>
          </a:blip>
          <a:srcRect l="27304" t="23652"/>
          <a:stretch/>
        </p:blipFill>
        <p:spPr>
          <a:xfrm>
            <a:off x="6016230" y="5989414"/>
            <a:ext cx="850032" cy="653144"/>
          </a:xfrm>
          <a:prstGeom prst="rect">
            <a:avLst/>
          </a:prstGeom>
          <a:noFill/>
          <a:ln>
            <a:noFill/>
          </a:ln>
          <a:effectLst>
            <a:outerShdw blurRad="57150" dist="114300" dir="8580000" algn="bl" rotWithShape="0">
              <a:srgbClr val="000000">
                <a:alpha val="50000"/>
              </a:srgbClr>
            </a:outerShdw>
          </a:effectLst>
        </p:spPr>
      </p:pic>
      <p:pic>
        <p:nvPicPr>
          <p:cNvPr id="46" name="Google Shape;154;g1079faea729_1_25">
            <a:extLst>
              <a:ext uri="{FF2B5EF4-FFF2-40B4-BE49-F238E27FC236}">
                <a16:creationId xmlns:a16="http://schemas.microsoft.com/office/drawing/2014/main" id="{43674F01-ADBC-DA4D-835E-1F4C745C4DAF}"/>
              </a:ext>
            </a:extLst>
          </p:cNvPr>
          <p:cNvPicPr preferRelativeResize="0"/>
          <p:nvPr/>
        </p:nvPicPr>
        <p:blipFill rotWithShape="1">
          <a:blip r:embed="rId4">
            <a:alphaModFix/>
          </a:blip>
          <a:srcRect l="27304" t="23652"/>
          <a:stretch/>
        </p:blipFill>
        <p:spPr>
          <a:xfrm>
            <a:off x="6768781" y="5989414"/>
            <a:ext cx="850032" cy="653144"/>
          </a:xfrm>
          <a:prstGeom prst="rect">
            <a:avLst/>
          </a:prstGeom>
          <a:noFill/>
          <a:ln>
            <a:noFill/>
          </a:ln>
          <a:effectLst>
            <a:outerShdw blurRad="57150" dist="114300" dir="8580000" algn="bl" rotWithShape="0">
              <a:srgbClr val="000000">
                <a:alpha val="50000"/>
              </a:srgbClr>
            </a:outerShdw>
          </a:effectLst>
        </p:spPr>
      </p:pic>
      <p:pic>
        <p:nvPicPr>
          <p:cNvPr id="47" name="Google Shape;154;g1079faea729_1_25">
            <a:extLst>
              <a:ext uri="{FF2B5EF4-FFF2-40B4-BE49-F238E27FC236}">
                <a16:creationId xmlns:a16="http://schemas.microsoft.com/office/drawing/2014/main" id="{15D6FBA2-D149-3D48-BFCD-E4E6711A0A30}"/>
              </a:ext>
            </a:extLst>
          </p:cNvPr>
          <p:cNvPicPr preferRelativeResize="0"/>
          <p:nvPr/>
        </p:nvPicPr>
        <p:blipFill rotWithShape="1">
          <a:blip r:embed="rId4">
            <a:alphaModFix/>
          </a:blip>
          <a:srcRect l="27304" t="23652"/>
          <a:stretch/>
        </p:blipFill>
        <p:spPr>
          <a:xfrm>
            <a:off x="7578224" y="5989414"/>
            <a:ext cx="850032" cy="653144"/>
          </a:xfrm>
          <a:prstGeom prst="rect">
            <a:avLst/>
          </a:prstGeom>
          <a:noFill/>
          <a:ln>
            <a:noFill/>
          </a:ln>
          <a:effectLst>
            <a:outerShdw blurRad="57150" dist="114300" dir="8580000" algn="bl" rotWithShape="0">
              <a:srgbClr val="000000">
                <a:alpha val="50000"/>
              </a:srgbClr>
            </a:outerShdw>
          </a:effectLst>
        </p:spPr>
      </p:pic>
      <p:pic>
        <p:nvPicPr>
          <p:cNvPr id="48" name="Google Shape;154;g1079faea729_1_25">
            <a:extLst>
              <a:ext uri="{FF2B5EF4-FFF2-40B4-BE49-F238E27FC236}">
                <a16:creationId xmlns:a16="http://schemas.microsoft.com/office/drawing/2014/main" id="{139EF7CC-4456-0349-B5AF-304A6CA5146B}"/>
              </a:ext>
            </a:extLst>
          </p:cNvPr>
          <p:cNvPicPr preferRelativeResize="0"/>
          <p:nvPr/>
        </p:nvPicPr>
        <p:blipFill rotWithShape="1">
          <a:blip r:embed="rId4">
            <a:alphaModFix/>
          </a:blip>
          <a:srcRect l="27304" t="23652"/>
          <a:stretch/>
        </p:blipFill>
        <p:spPr>
          <a:xfrm>
            <a:off x="8330775" y="5989414"/>
            <a:ext cx="850032" cy="653144"/>
          </a:xfrm>
          <a:prstGeom prst="rect">
            <a:avLst/>
          </a:prstGeom>
          <a:noFill/>
          <a:ln>
            <a:noFill/>
          </a:ln>
          <a:effectLst>
            <a:outerShdw blurRad="57150" dist="114300" dir="8580000" algn="bl" rotWithShape="0">
              <a:srgbClr val="000000">
                <a:alpha val="50000"/>
              </a:srgbClr>
            </a:outerShdw>
          </a:effectLst>
        </p:spPr>
      </p:pic>
      <p:pic>
        <p:nvPicPr>
          <p:cNvPr id="49" name="Google Shape;154;g1079faea729_1_25">
            <a:extLst>
              <a:ext uri="{FF2B5EF4-FFF2-40B4-BE49-F238E27FC236}">
                <a16:creationId xmlns:a16="http://schemas.microsoft.com/office/drawing/2014/main" id="{52244164-51A5-CF4C-9D26-529A9BC5E385}"/>
              </a:ext>
            </a:extLst>
          </p:cNvPr>
          <p:cNvPicPr preferRelativeResize="0"/>
          <p:nvPr/>
        </p:nvPicPr>
        <p:blipFill rotWithShape="1">
          <a:blip r:embed="rId4">
            <a:alphaModFix/>
          </a:blip>
          <a:srcRect l="27304" t="23652"/>
          <a:stretch/>
        </p:blipFill>
        <p:spPr>
          <a:xfrm>
            <a:off x="9178394" y="5995084"/>
            <a:ext cx="850032" cy="653144"/>
          </a:xfrm>
          <a:prstGeom prst="rect">
            <a:avLst/>
          </a:prstGeom>
          <a:noFill/>
          <a:ln>
            <a:noFill/>
          </a:ln>
          <a:effectLst>
            <a:outerShdw blurRad="57150" dist="114300" dir="8580000" algn="bl" rotWithShape="0">
              <a:srgbClr val="000000">
                <a:alpha val="50000"/>
              </a:srgbClr>
            </a:outerShdw>
          </a:effectLst>
        </p:spPr>
      </p:pic>
      <p:pic>
        <p:nvPicPr>
          <p:cNvPr id="50" name="Google Shape;154;g1079faea729_1_25">
            <a:extLst>
              <a:ext uri="{FF2B5EF4-FFF2-40B4-BE49-F238E27FC236}">
                <a16:creationId xmlns:a16="http://schemas.microsoft.com/office/drawing/2014/main" id="{8742268E-7C5E-B44F-BA17-F99A5C111C29}"/>
              </a:ext>
            </a:extLst>
          </p:cNvPr>
          <p:cNvPicPr preferRelativeResize="0"/>
          <p:nvPr/>
        </p:nvPicPr>
        <p:blipFill rotWithShape="1">
          <a:blip r:embed="rId4">
            <a:alphaModFix/>
          </a:blip>
          <a:srcRect l="27304" t="23652"/>
          <a:stretch/>
        </p:blipFill>
        <p:spPr>
          <a:xfrm>
            <a:off x="9987837" y="5991847"/>
            <a:ext cx="850032" cy="653144"/>
          </a:xfrm>
          <a:prstGeom prst="rect">
            <a:avLst/>
          </a:prstGeom>
          <a:noFill/>
          <a:ln>
            <a:noFill/>
          </a:ln>
          <a:effectLst>
            <a:outerShdw blurRad="57150" dist="114300" dir="8580000" algn="bl" rotWithShape="0">
              <a:srgbClr val="000000">
                <a:alpha val="50000"/>
              </a:srgbClr>
            </a:outerShdw>
          </a:effectLst>
        </p:spPr>
      </p:pic>
      <p:pic>
        <p:nvPicPr>
          <p:cNvPr id="51" name="Google Shape;154;g1079faea729_1_25">
            <a:extLst>
              <a:ext uri="{FF2B5EF4-FFF2-40B4-BE49-F238E27FC236}">
                <a16:creationId xmlns:a16="http://schemas.microsoft.com/office/drawing/2014/main" id="{13221E18-A10E-2243-934C-B60C18457F9D}"/>
              </a:ext>
            </a:extLst>
          </p:cNvPr>
          <p:cNvPicPr preferRelativeResize="0"/>
          <p:nvPr/>
        </p:nvPicPr>
        <p:blipFill rotWithShape="1">
          <a:blip r:embed="rId4">
            <a:alphaModFix/>
          </a:blip>
          <a:srcRect l="27304" t="23652"/>
          <a:stretch/>
        </p:blipFill>
        <p:spPr>
          <a:xfrm>
            <a:off x="10876045" y="5989049"/>
            <a:ext cx="850032" cy="653144"/>
          </a:xfrm>
          <a:prstGeom prst="rect">
            <a:avLst/>
          </a:prstGeom>
          <a:noFill/>
          <a:ln>
            <a:noFill/>
          </a:ln>
          <a:effectLst>
            <a:outerShdw blurRad="57150" dist="114300" dir="8580000" algn="bl" rotWithShape="0">
              <a:srgbClr val="000000">
                <a:alpha val="50000"/>
              </a:srgbClr>
            </a:outerShdw>
          </a:effectLst>
        </p:spPr>
      </p:pic>
      <p:grpSp>
        <p:nvGrpSpPr>
          <p:cNvPr id="53" name="Group 52">
            <a:extLst>
              <a:ext uri="{FF2B5EF4-FFF2-40B4-BE49-F238E27FC236}">
                <a16:creationId xmlns:a16="http://schemas.microsoft.com/office/drawing/2014/main" id="{646902C1-C75E-304C-9DAA-46DE73BE0AF4}"/>
              </a:ext>
            </a:extLst>
          </p:cNvPr>
          <p:cNvGrpSpPr/>
          <p:nvPr/>
        </p:nvGrpSpPr>
        <p:grpSpPr>
          <a:xfrm>
            <a:off x="4441618" y="1989475"/>
            <a:ext cx="1084311" cy="1057401"/>
            <a:chOff x="6064034" y="1439261"/>
            <a:chExt cx="1084311" cy="1057401"/>
          </a:xfrm>
        </p:grpSpPr>
        <p:pic>
          <p:nvPicPr>
            <p:cNvPr id="39" name="Google Shape;117;g1079faea729_0_0">
              <a:extLst>
                <a:ext uri="{FF2B5EF4-FFF2-40B4-BE49-F238E27FC236}">
                  <a16:creationId xmlns:a16="http://schemas.microsoft.com/office/drawing/2014/main" id="{79FB9F38-C3F3-1744-982A-5ABF13B1E361}"/>
                </a:ext>
              </a:extLst>
            </p:cNvPr>
            <p:cNvPicPr preferRelativeResize="0"/>
            <p:nvPr/>
          </p:nvPicPr>
          <p:blipFill rotWithShape="1">
            <a:blip r:embed="rId3">
              <a:alphaModFix/>
            </a:blip>
            <a:srcRect l="-5520" t="2449" r="8845" b="-2429"/>
            <a:stretch/>
          </p:blipFill>
          <p:spPr>
            <a:xfrm>
              <a:off x="6064034" y="1439261"/>
              <a:ext cx="1084311" cy="1057401"/>
            </a:xfrm>
            <a:prstGeom prst="rect">
              <a:avLst/>
            </a:prstGeom>
            <a:noFill/>
            <a:ln>
              <a:noFill/>
            </a:ln>
          </p:spPr>
        </p:pic>
        <p:sp>
          <p:nvSpPr>
            <p:cNvPr id="34" name="Google Shape;109;g1079faea729_0_0">
              <a:extLst>
                <a:ext uri="{FF2B5EF4-FFF2-40B4-BE49-F238E27FC236}">
                  <a16:creationId xmlns:a16="http://schemas.microsoft.com/office/drawing/2014/main" id="{BA6D0BD6-349C-254D-8726-AAA4D6EC890F}"/>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2</a:t>
              </a:r>
              <a:endParaRPr sz="2100" b="1" dirty="0">
                <a:solidFill>
                  <a:schemeClr val="lt1"/>
                </a:solidFill>
                <a:latin typeface="Helvetica Neue"/>
                <a:ea typeface="Helvetica Neue"/>
                <a:cs typeface="Helvetica Neue"/>
                <a:sym typeface="Helvetica Neue"/>
              </a:endParaRPr>
            </a:p>
          </p:txBody>
        </p:sp>
      </p:grpSp>
      <p:grpSp>
        <p:nvGrpSpPr>
          <p:cNvPr id="54" name="Group 53">
            <a:extLst>
              <a:ext uri="{FF2B5EF4-FFF2-40B4-BE49-F238E27FC236}">
                <a16:creationId xmlns:a16="http://schemas.microsoft.com/office/drawing/2014/main" id="{F19FBB97-7B70-E346-8A0C-8E03530AC4B6}"/>
              </a:ext>
            </a:extLst>
          </p:cNvPr>
          <p:cNvGrpSpPr/>
          <p:nvPr/>
        </p:nvGrpSpPr>
        <p:grpSpPr>
          <a:xfrm>
            <a:off x="4433932" y="2699991"/>
            <a:ext cx="1084311" cy="1057401"/>
            <a:chOff x="6064034" y="1439261"/>
            <a:chExt cx="1084311" cy="1057401"/>
          </a:xfrm>
        </p:grpSpPr>
        <p:pic>
          <p:nvPicPr>
            <p:cNvPr id="55" name="Google Shape;117;g1079faea729_0_0">
              <a:extLst>
                <a:ext uri="{FF2B5EF4-FFF2-40B4-BE49-F238E27FC236}">
                  <a16:creationId xmlns:a16="http://schemas.microsoft.com/office/drawing/2014/main" id="{3EC9C641-2215-8845-B12A-B3168467F820}"/>
                </a:ext>
              </a:extLst>
            </p:cNvPr>
            <p:cNvPicPr preferRelativeResize="0"/>
            <p:nvPr/>
          </p:nvPicPr>
          <p:blipFill rotWithShape="1">
            <a:blip r:embed="rId3">
              <a:alphaModFix/>
            </a:blip>
            <a:srcRect l="-5520" t="2449" r="8845" b="-2429"/>
            <a:stretch/>
          </p:blipFill>
          <p:spPr>
            <a:xfrm>
              <a:off x="6064034" y="1439261"/>
              <a:ext cx="1084311" cy="1057401"/>
            </a:xfrm>
            <a:prstGeom prst="rect">
              <a:avLst/>
            </a:prstGeom>
            <a:noFill/>
            <a:ln>
              <a:noFill/>
            </a:ln>
          </p:spPr>
        </p:pic>
        <p:sp>
          <p:nvSpPr>
            <p:cNvPr id="56" name="Google Shape;109;g1079faea729_0_0">
              <a:extLst>
                <a:ext uri="{FF2B5EF4-FFF2-40B4-BE49-F238E27FC236}">
                  <a16:creationId xmlns:a16="http://schemas.microsoft.com/office/drawing/2014/main" id="{12F2BA81-A88E-EF4E-BAB7-7F74C76ADA85}"/>
                </a:ext>
              </a:extLst>
            </p:cNvPr>
            <p:cNvSpPr txBox="1"/>
            <p:nvPr/>
          </p:nvSpPr>
          <p:spPr>
            <a:xfrm>
              <a:off x="6429610" y="1714011"/>
              <a:ext cx="362400"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3</a:t>
              </a:r>
              <a:endParaRPr sz="2100" b="1" dirty="0">
                <a:solidFill>
                  <a:schemeClr val="lt1"/>
                </a:solidFill>
                <a:latin typeface="Helvetica Neue"/>
                <a:ea typeface="Helvetica Neue"/>
                <a:cs typeface="Helvetica Neue"/>
                <a:sym typeface="Helvetica Neue"/>
              </a:endParaRPr>
            </a:p>
          </p:txBody>
        </p:sp>
      </p:grpSp>
      <p:grpSp>
        <p:nvGrpSpPr>
          <p:cNvPr id="57" name="Group 56">
            <a:extLst>
              <a:ext uri="{FF2B5EF4-FFF2-40B4-BE49-F238E27FC236}">
                <a16:creationId xmlns:a16="http://schemas.microsoft.com/office/drawing/2014/main" id="{2B543E90-838B-AC4C-BA7B-D481A56A56EC}"/>
              </a:ext>
            </a:extLst>
          </p:cNvPr>
          <p:cNvGrpSpPr/>
          <p:nvPr/>
        </p:nvGrpSpPr>
        <p:grpSpPr>
          <a:xfrm>
            <a:off x="4426436" y="3422134"/>
            <a:ext cx="1084311" cy="1057401"/>
            <a:chOff x="6064034" y="1439261"/>
            <a:chExt cx="1084311" cy="1057401"/>
          </a:xfrm>
        </p:grpSpPr>
        <p:pic>
          <p:nvPicPr>
            <p:cNvPr id="58" name="Google Shape;117;g1079faea729_0_0">
              <a:extLst>
                <a:ext uri="{FF2B5EF4-FFF2-40B4-BE49-F238E27FC236}">
                  <a16:creationId xmlns:a16="http://schemas.microsoft.com/office/drawing/2014/main" id="{F4445028-4ED4-8D45-96DA-32CFE9208AF7}"/>
                </a:ext>
              </a:extLst>
            </p:cNvPr>
            <p:cNvPicPr preferRelativeResize="0"/>
            <p:nvPr/>
          </p:nvPicPr>
          <p:blipFill rotWithShape="1">
            <a:blip r:embed="rId3">
              <a:alphaModFix/>
            </a:blip>
            <a:srcRect l="-5520" t="2449" r="8845" b="-2429"/>
            <a:stretch/>
          </p:blipFill>
          <p:spPr>
            <a:xfrm>
              <a:off x="6064034" y="1439261"/>
              <a:ext cx="1084311" cy="1057401"/>
            </a:xfrm>
            <a:prstGeom prst="rect">
              <a:avLst/>
            </a:prstGeom>
            <a:noFill/>
            <a:ln>
              <a:noFill/>
            </a:ln>
          </p:spPr>
        </p:pic>
        <p:sp>
          <p:nvSpPr>
            <p:cNvPr id="59" name="Google Shape;109;g1079faea729_0_0">
              <a:extLst>
                <a:ext uri="{FF2B5EF4-FFF2-40B4-BE49-F238E27FC236}">
                  <a16:creationId xmlns:a16="http://schemas.microsoft.com/office/drawing/2014/main" id="{14D0E1A9-CCF4-2A41-A262-ED5A944F031B}"/>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4</a:t>
              </a:r>
              <a:endParaRPr sz="2100" b="1" dirty="0">
                <a:solidFill>
                  <a:schemeClr val="lt1"/>
                </a:solidFill>
                <a:latin typeface="Helvetica Neue"/>
                <a:ea typeface="Helvetica Neue"/>
                <a:cs typeface="Helvetica Neue"/>
                <a:sym typeface="Helvetica Neue"/>
              </a:endParaRPr>
            </a:p>
          </p:txBody>
        </p:sp>
      </p:grpSp>
      <p:grpSp>
        <p:nvGrpSpPr>
          <p:cNvPr id="60" name="Group 59">
            <a:extLst>
              <a:ext uri="{FF2B5EF4-FFF2-40B4-BE49-F238E27FC236}">
                <a16:creationId xmlns:a16="http://schemas.microsoft.com/office/drawing/2014/main" id="{C4896C2B-B715-7145-B022-10A86A6C185B}"/>
              </a:ext>
            </a:extLst>
          </p:cNvPr>
          <p:cNvGrpSpPr/>
          <p:nvPr/>
        </p:nvGrpSpPr>
        <p:grpSpPr>
          <a:xfrm>
            <a:off x="4389214" y="4346367"/>
            <a:ext cx="1084311" cy="1057401"/>
            <a:chOff x="6064034" y="1439261"/>
            <a:chExt cx="1084311" cy="1057401"/>
          </a:xfrm>
        </p:grpSpPr>
        <p:pic>
          <p:nvPicPr>
            <p:cNvPr id="61" name="Google Shape;117;g1079faea729_0_0">
              <a:extLst>
                <a:ext uri="{FF2B5EF4-FFF2-40B4-BE49-F238E27FC236}">
                  <a16:creationId xmlns:a16="http://schemas.microsoft.com/office/drawing/2014/main" id="{4D7A7F64-8A3F-6745-A108-EBECBC93C696}"/>
                </a:ext>
              </a:extLst>
            </p:cNvPr>
            <p:cNvPicPr preferRelativeResize="0"/>
            <p:nvPr/>
          </p:nvPicPr>
          <p:blipFill rotWithShape="1">
            <a:blip r:embed="rId3">
              <a:alphaModFix/>
            </a:blip>
            <a:srcRect l="-5520" t="2449" r="8845" b="-2429"/>
            <a:stretch/>
          </p:blipFill>
          <p:spPr>
            <a:xfrm>
              <a:off x="6064034" y="1439261"/>
              <a:ext cx="1084311" cy="1057401"/>
            </a:xfrm>
            <a:prstGeom prst="rect">
              <a:avLst/>
            </a:prstGeom>
            <a:noFill/>
            <a:ln>
              <a:noFill/>
            </a:ln>
          </p:spPr>
        </p:pic>
        <p:sp>
          <p:nvSpPr>
            <p:cNvPr id="62" name="Google Shape;109;g1079faea729_0_0">
              <a:extLst>
                <a:ext uri="{FF2B5EF4-FFF2-40B4-BE49-F238E27FC236}">
                  <a16:creationId xmlns:a16="http://schemas.microsoft.com/office/drawing/2014/main" id="{037906A3-9949-0A47-9D83-E091CCA11090}"/>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5</a:t>
              </a:r>
              <a:endParaRPr sz="2100" b="1" dirty="0">
                <a:solidFill>
                  <a:schemeClr val="lt1"/>
                </a:solidFill>
                <a:latin typeface="Helvetica Neue"/>
                <a:ea typeface="Helvetica Neue"/>
                <a:cs typeface="Helvetica Neue"/>
                <a:sym typeface="Helvetica Neue"/>
              </a:endParaRPr>
            </a:p>
          </p:txBody>
        </p:sp>
      </p:grpSp>
      <p:grpSp>
        <p:nvGrpSpPr>
          <p:cNvPr id="63" name="Group 62">
            <a:extLst>
              <a:ext uri="{FF2B5EF4-FFF2-40B4-BE49-F238E27FC236}">
                <a16:creationId xmlns:a16="http://schemas.microsoft.com/office/drawing/2014/main" id="{9425D846-0A47-3945-B24B-99A29B2301A8}"/>
              </a:ext>
            </a:extLst>
          </p:cNvPr>
          <p:cNvGrpSpPr/>
          <p:nvPr/>
        </p:nvGrpSpPr>
        <p:grpSpPr>
          <a:xfrm>
            <a:off x="4426436" y="5071473"/>
            <a:ext cx="1084311" cy="1057401"/>
            <a:chOff x="6064034" y="1439261"/>
            <a:chExt cx="1084311" cy="1057401"/>
          </a:xfrm>
        </p:grpSpPr>
        <p:pic>
          <p:nvPicPr>
            <p:cNvPr id="64" name="Google Shape;117;g1079faea729_0_0">
              <a:extLst>
                <a:ext uri="{FF2B5EF4-FFF2-40B4-BE49-F238E27FC236}">
                  <a16:creationId xmlns:a16="http://schemas.microsoft.com/office/drawing/2014/main" id="{BC3DB5C0-C412-EC4B-9A59-B80B01F56FDE}"/>
                </a:ext>
              </a:extLst>
            </p:cNvPr>
            <p:cNvPicPr preferRelativeResize="0"/>
            <p:nvPr/>
          </p:nvPicPr>
          <p:blipFill rotWithShape="1">
            <a:blip r:embed="rId3">
              <a:alphaModFix/>
            </a:blip>
            <a:srcRect l="-5520" t="2449" r="8845" b="-2429"/>
            <a:stretch/>
          </p:blipFill>
          <p:spPr>
            <a:xfrm>
              <a:off x="6064034" y="1439261"/>
              <a:ext cx="1084311" cy="1057401"/>
            </a:xfrm>
            <a:prstGeom prst="rect">
              <a:avLst/>
            </a:prstGeom>
            <a:noFill/>
            <a:ln>
              <a:noFill/>
            </a:ln>
          </p:spPr>
        </p:pic>
        <p:sp>
          <p:nvSpPr>
            <p:cNvPr id="65" name="Google Shape;109;g1079faea729_0_0">
              <a:extLst>
                <a:ext uri="{FF2B5EF4-FFF2-40B4-BE49-F238E27FC236}">
                  <a16:creationId xmlns:a16="http://schemas.microsoft.com/office/drawing/2014/main" id="{9851B464-ECC8-D344-92AE-0B1967E9F444}"/>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6</a:t>
              </a:r>
              <a:endParaRPr sz="2100" b="1" dirty="0">
                <a:solidFill>
                  <a:schemeClr val="lt1"/>
                </a:solidFill>
                <a:latin typeface="Helvetica Neue"/>
                <a:ea typeface="Helvetica Neue"/>
                <a:cs typeface="Helvetica Neue"/>
                <a:sym typeface="Helvetica Neue"/>
              </a:endParaRPr>
            </a:p>
          </p:txBody>
        </p:sp>
      </p:grpSp>
      <p:grpSp>
        <p:nvGrpSpPr>
          <p:cNvPr id="66" name="Group 65">
            <a:extLst>
              <a:ext uri="{FF2B5EF4-FFF2-40B4-BE49-F238E27FC236}">
                <a16:creationId xmlns:a16="http://schemas.microsoft.com/office/drawing/2014/main" id="{B46DE4EB-F9EF-5147-829B-44782CB1D9C8}"/>
              </a:ext>
            </a:extLst>
          </p:cNvPr>
          <p:cNvGrpSpPr/>
          <p:nvPr/>
        </p:nvGrpSpPr>
        <p:grpSpPr>
          <a:xfrm>
            <a:off x="4422845" y="5859543"/>
            <a:ext cx="1084311" cy="1057401"/>
            <a:chOff x="6064034" y="1439261"/>
            <a:chExt cx="1084311" cy="1057401"/>
          </a:xfrm>
        </p:grpSpPr>
        <p:pic>
          <p:nvPicPr>
            <p:cNvPr id="67" name="Google Shape;117;g1079faea729_0_0">
              <a:extLst>
                <a:ext uri="{FF2B5EF4-FFF2-40B4-BE49-F238E27FC236}">
                  <a16:creationId xmlns:a16="http://schemas.microsoft.com/office/drawing/2014/main" id="{189E6F00-4F1C-AD49-8B8B-256A62FC757A}"/>
                </a:ext>
              </a:extLst>
            </p:cNvPr>
            <p:cNvPicPr preferRelativeResize="0"/>
            <p:nvPr/>
          </p:nvPicPr>
          <p:blipFill rotWithShape="1">
            <a:blip r:embed="rId3">
              <a:alphaModFix/>
            </a:blip>
            <a:srcRect l="-5520" t="2449" r="8845" b="-2429"/>
            <a:stretch/>
          </p:blipFill>
          <p:spPr>
            <a:xfrm>
              <a:off x="6064034" y="1439261"/>
              <a:ext cx="1084311" cy="1057401"/>
            </a:xfrm>
            <a:prstGeom prst="rect">
              <a:avLst/>
            </a:prstGeom>
            <a:noFill/>
            <a:ln>
              <a:noFill/>
            </a:ln>
          </p:spPr>
        </p:pic>
        <p:sp>
          <p:nvSpPr>
            <p:cNvPr id="68" name="Google Shape;109;g1079faea729_0_0">
              <a:extLst>
                <a:ext uri="{FF2B5EF4-FFF2-40B4-BE49-F238E27FC236}">
                  <a16:creationId xmlns:a16="http://schemas.microsoft.com/office/drawing/2014/main" id="{4D880248-582C-7D4A-8645-91F777A792B9}"/>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7</a:t>
              </a:r>
              <a:endParaRPr sz="2100" b="1" dirty="0">
                <a:solidFill>
                  <a:schemeClr val="lt1"/>
                </a:solidFill>
                <a:latin typeface="Helvetica Neue"/>
                <a:ea typeface="Helvetica Neue"/>
                <a:cs typeface="Helvetica Neue"/>
                <a:sym typeface="Helvetica Neue"/>
              </a:endParaRPr>
            </a:p>
          </p:txBody>
        </p:sp>
      </p:grpSp>
      <p:sp>
        <p:nvSpPr>
          <p:cNvPr id="70" name="Rounded Rectangle 69">
            <a:extLst>
              <a:ext uri="{FF2B5EF4-FFF2-40B4-BE49-F238E27FC236}">
                <a16:creationId xmlns:a16="http://schemas.microsoft.com/office/drawing/2014/main" id="{96F54E93-7C01-4140-B21B-A6249072FC18}"/>
              </a:ext>
            </a:extLst>
          </p:cNvPr>
          <p:cNvSpPr/>
          <p:nvPr/>
        </p:nvSpPr>
        <p:spPr>
          <a:xfrm>
            <a:off x="4613778" y="4358520"/>
            <a:ext cx="912152" cy="2423441"/>
          </a:xfrm>
          <a:prstGeom prst="roundRect">
            <a:avLst>
              <a:gd name="adj" fmla="val 11602"/>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Notched Right Arrow 71">
            <a:extLst>
              <a:ext uri="{FF2B5EF4-FFF2-40B4-BE49-F238E27FC236}">
                <a16:creationId xmlns:a16="http://schemas.microsoft.com/office/drawing/2014/main" id="{B4086ED3-34EF-8343-A3DD-58632404CF99}"/>
              </a:ext>
            </a:extLst>
          </p:cNvPr>
          <p:cNvSpPr/>
          <p:nvPr/>
        </p:nvSpPr>
        <p:spPr>
          <a:xfrm rot="5400000">
            <a:off x="4836994" y="1095800"/>
            <a:ext cx="390120" cy="412157"/>
          </a:xfrm>
          <a:prstGeom prst="notchedRightArrow">
            <a:avLst>
              <a:gd name="adj1" fmla="val 50000"/>
              <a:gd name="adj2" fmla="val 377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Notched Right Arrow 72">
            <a:extLst>
              <a:ext uri="{FF2B5EF4-FFF2-40B4-BE49-F238E27FC236}">
                <a16:creationId xmlns:a16="http://schemas.microsoft.com/office/drawing/2014/main" id="{B12F9123-8590-A248-A73B-C07D16EDDA30}"/>
              </a:ext>
            </a:extLst>
          </p:cNvPr>
          <p:cNvSpPr/>
          <p:nvPr/>
        </p:nvSpPr>
        <p:spPr>
          <a:xfrm rot="21600000">
            <a:off x="5626110" y="6205157"/>
            <a:ext cx="390120" cy="412157"/>
          </a:xfrm>
          <a:prstGeom prst="notchedRightArrow">
            <a:avLst>
              <a:gd name="adj1" fmla="val 50000"/>
              <a:gd name="adj2" fmla="val 377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4376FFED-A093-B046-B5AC-F9A2C77B4CCA}"/>
              </a:ext>
            </a:extLst>
          </p:cNvPr>
          <p:cNvSpPr txBox="1"/>
          <p:nvPr/>
        </p:nvSpPr>
        <p:spPr>
          <a:xfrm>
            <a:off x="2453961" y="5609406"/>
            <a:ext cx="2171460" cy="400110"/>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The 3 “woes”</a:t>
            </a:r>
          </a:p>
        </p:txBody>
      </p:sp>
      <p:sp>
        <p:nvSpPr>
          <p:cNvPr id="52" name="TextBox 51">
            <a:extLst>
              <a:ext uri="{FF2B5EF4-FFF2-40B4-BE49-F238E27FC236}">
                <a16:creationId xmlns:a16="http://schemas.microsoft.com/office/drawing/2014/main" id="{1E782B19-7518-F448-94AA-25FDF8C1BEE6}"/>
              </a:ext>
            </a:extLst>
          </p:cNvPr>
          <p:cNvSpPr txBox="1"/>
          <p:nvPr/>
        </p:nvSpPr>
        <p:spPr>
          <a:xfrm>
            <a:off x="888474" y="1248594"/>
            <a:ext cx="2716265" cy="707886"/>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Seals that are “broken”</a:t>
            </a:r>
          </a:p>
        </p:txBody>
      </p:sp>
      <p:sp>
        <p:nvSpPr>
          <p:cNvPr id="71" name="TextBox 70">
            <a:extLst>
              <a:ext uri="{FF2B5EF4-FFF2-40B4-BE49-F238E27FC236}">
                <a16:creationId xmlns:a16="http://schemas.microsoft.com/office/drawing/2014/main" id="{55E18403-42E9-E243-9D21-06A63EC0E941}"/>
              </a:ext>
            </a:extLst>
          </p:cNvPr>
          <p:cNvSpPr txBox="1"/>
          <p:nvPr/>
        </p:nvSpPr>
        <p:spPr>
          <a:xfrm>
            <a:off x="7070123" y="5246230"/>
            <a:ext cx="2716265" cy="707886"/>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Bowls that are “poured”</a:t>
            </a:r>
          </a:p>
        </p:txBody>
      </p:sp>
      <p:sp>
        <p:nvSpPr>
          <p:cNvPr id="76" name="TextBox 75">
            <a:extLst>
              <a:ext uri="{FF2B5EF4-FFF2-40B4-BE49-F238E27FC236}">
                <a16:creationId xmlns:a16="http://schemas.microsoft.com/office/drawing/2014/main" id="{0384EF86-ED6D-B241-B6E1-65F7DC427E31}"/>
              </a:ext>
            </a:extLst>
          </p:cNvPr>
          <p:cNvSpPr txBox="1"/>
          <p:nvPr/>
        </p:nvSpPr>
        <p:spPr>
          <a:xfrm>
            <a:off x="5549552" y="3342941"/>
            <a:ext cx="2716265" cy="707886"/>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Trumpets that are “sounded”</a:t>
            </a:r>
          </a:p>
        </p:txBody>
      </p:sp>
    </p:spTree>
    <p:extLst>
      <p:ext uri="{BB962C8B-B14F-4D97-AF65-F5344CB8AC3E}">
        <p14:creationId xmlns:p14="http://schemas.microsoft.com/office/powerpoint/2010/main" val="4165602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3792830-5CD2-3349-A9EB-1267F73DA03A}"/>
              </a:ext>
            </a:extLst>
          </p:cNvPr>
          <p:cNvSpPr/>
          <p:nvPr/>
        </p:nvSpPr>
        <p:spPr>
          <a:xfrm>
            <a:off x="5339678" y="1198179"/>
            <a:ext cx="5703460" cy="4754928"/>
          </a:xfrm>
          <a:prstGeom prst="roundRect">
            <a:avLst>
              <a:gd name="adj" fmla="val 688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DEMONS (Locusts) RELEASED</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Their Job: </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To hurt people for 5 months and not kill</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Their description:</a:t>
            </a:r>
          </a:p>
          <a:p>
            <a:pPr lvl="2">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Like horses prepared for battle</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Crowns like gold on their head</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Faces like faces of men</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Hair like hair of women</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Teeth like teeth of lions</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Breastplate like breastplates of iron</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Wings sounded like that of chariots</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Tails like scorpions</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”Abaddon” or “Apollyon”</a:t>
            </a:r>
          </a:p>
        </p:txBody>
      </p:sp>
      <p:grpSp>
        <p:nvGrpSpPr>
          <p:cNvPr id="10" name="Group 9">
            <a:extLst>
              <a:ext uri="{FF2B5EF4-FFF2-40B4-BE49-F238E27FC236}">
                <a16:creationId xmlns:a16="http://schemas.microsoft.com/office/drawing/2014/main" id="{CD94E4C0-7079-174E-AF7D-96C1ACCFDF32}"/>
              </a:ext>
            </a:extLst>
          </p:cNvPr>
          <p:cNvGrpSpPr/>
          <p:nvPr/>
        </p:nvGrpSpPr>
        <p:grpSpPr>
          <a:xfrm>
            <a:off x="190508" y="904893"/>
            <a:ext cx="4570842" cy="4227594"/>
            <a:chOff x="958000" y="1179604"/>
            <a:chExt cx="4570842" cy="4227594"/>
          </a:xfrm>
        </p:grpSpPr>
        <p:grpSp>
          <p:nvGrpSpPr>
            <p:cNvPr id="5" name="Group 4">
              <a:extLst>
                <a:ext uri="{FF2B5EF4-FFF2-40B4-BE49-F238E27FC236}">
                  <a16:creationId xmlns:a16="http://schemas.microsoft.com/office/drawing/2014/main" id="{6B9C4E8F-CD02-D94A-84DD-36B698535C2D}"/>
                </a:ext>
              </a:extLst>
            </p:cNvPr>
            <p:cNvGrpSpPr/>
            <p:nvPr/>
          </p:nvGrpSpPr>
          <p:grpSpPr>
            <a:xfrm>
              <a:off x="958000" y="1179604"/>
              <a:ext cx="4570842" cy="3781159"/>
              <a:chOff x="1131620" y="1961428"/>
              <a:chExt cx="4570842" cy="3781159"/>
            </a:xfrm>
          </p:grpSpPr>
          <p:pic>
            <p:nvPicPr>
              <p:cNvPr id="3" name="Google Shape;117;g1079faea729_0_0">
                <a:extLst>
                  <a:ext uri="{FF2B5EF4-FFF2-40B4-BE49-F238E27FC236}">
                    <a16:creationId xmlns:a16="http://schemas.microsoft.com/office/drawing/2014/main" id="{049934D7-9275-FD41-BBD5-21CF74022964}"/>
                  </a:ext>
                </a:extLst>
              </p:cNvPr>
              <p:cNvPicPr preferRelativeResize="0"/>
              <p:nvPr/>
            </p:nvPicPr>
            <p:blipFill rotWithShape="1">
              <a:blip r:embed="rId2">
                <a:alphaModFix/>
              </a:blip>
              <a:srcRect l="-5520" t="2449" r="8845" b="-2429"/>
              <a:stretch/>
            </p:blipFill>
            <p:spPr>
              <a:xfrm>
                <a:off x="1131620" y="1961428"/>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FE8B2D91-B59C-6E46-8BF1-7686E53AC388}"/>
                  </a:ext>
                </a:extLst>
              </p:cNvPr>
              <p:cNvSpPr txBox="1"/>
              <p:nvPr/>
            </p:nvSpPr>
            <p:spPr>
              <a:xfrm>
                <a:off x="2964025" y="3403536"/>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5</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grpSp>
          <p:nvGrpSpPr>
            <p:cNvPr id="7" name="Group 6">
              <a:extLst>
                <a:ext uri="{FF2B5EF4-FFF2-40B4-BE49-F238E27FC236}">
                  <a16:creationId xmlns:a16="http://schemas.microsoft.com/office/drawing/2014/main" id="{6E529861-DEC5-3C45-BA3C-53B18EAEB2B5}"/>
                </a:ext>
              </a:extLst>
            </p:cNvPr>
            <p:cNvGrpSpPr/>
            <p:nvPr/>
          </p:nvGrpSpPr>
          <p:grpSpPr>
            <a:xfrm>
              <a:off x="1608072" y="4514327"/>
              <a:ext cx="3709200" cy="892871"/>
              <a:chOff x="1794490" y="4970026"/>
              <a:chExt cx="3709200" cy="892871"/>
            </a:xfrm>
          </p:grpSpPr>
          <p:sp>
            <p:nvSpPr>
              <p:cNvPr id="8" name="TextBox 7">
                <a:extLst>
                  <a:ext uri="{FF2B5EF4-FFF2-40B4-BE49-F238E27FC236}">
                    <a16:creationId xmlns:a16="http://schemas.microsoft.com/office/drawing/2014/main" id="{05E4F39A-FB5D-FE41-B35E-89382B0A7B1E}"/>
                  </a:ext>
                </a:extLst>
              </p:cNvPr>
              <p:cNvSpPr txBox="1"/>
              <p:nvPr/>
            </p:nvSpPr>
            <p:spPr>
              <a:xfrm>
                <a:off x="2393618" y="4970026"/>
                <a:ext cx="2270174"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9:1-12</a:t>
                </a:r>
              </a:p>
            </p:txBody>
          </p:sp>
          <p:sp>
            <p:nvSpPr>
              <p:cNvPr id="9" name="Google Shape;120;g1079faea729_0_0">
                <a:extLst>
                  <a:ext uri="{FF2B5EF4-FFF2-40B4-BE49-F238E27FC236}">
                    <a16:creationId xmlns:a16="http://schemas.microsoft.com/office/drawing/2014/main" id="{D53AD726-545F-3648-A8FC-CE8508024C55}"/>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Demons released</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grpSp>
      <p:sp>
        <p:nvSpPr>
          <p:cNvPr id="11" name="Rounded Rectangle 10">
            <a:extLst>
              <a:ext uri="{FF2B5EF4-FFF2-40B4-BE49-F238E27FC236}">
                <a16:creationId xmlns:a16="http://schemas.microsoft.com/office/drawing/2014/main" id="{0D87A1CE-CFD8-E44F-A74C-1260AAD978B5}"/>
              </a:ext>
            </a:extLst>
          </p:cNvPr>
          <p:cNvSpPr/>
          <p:nvPr/>
        </p:nvSpPr>
        <p:spPr>
          <a:xfrm>
            <a:off x="5339677" y="194976"/>
            <a:ext cx="5601149" cy="416631"/>
          </a:xfrm>
          <a:prstGeom prst="roundRect">
            <a:avLst>
              <a:gd name="adj" fmla="val 26106"/>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“Star from heaven” fallen</a:t>
            </a:r>
          </a:p>
        </p:txBody>
      </p:sp>
      <p:sp>
        <p:nvSpPr>
          <p:cNvPr id="12" name="Rounded Rectangle 11">
            <a:extLst>
              <a:ext uri="{FF2B5EF4-FFF2-40B4-BE49-F238E27FC236}">
                <a16:creationId xmlns:a16="http://schemas.microsoft.com/office/drawing/2014/main" id="{72F3E912-0C47-714C-AD6D-FF68FCF7847E}"/>
              </a:ext>
            </a:extLst>
          </p:cNvPr>
          <p:cNvSpPr/>
          <p:nvPr/>
        </p:nvSpPr>
        <p:spPr>
          <a:xfrm>
            <a:off x="5339678" y="696577"/>
            <a:ext cx="5601150" cy="416632"/>
          </a:xfrm>
          <a:prstGeom prst="roundRect">
            <a:avLst>
              <a:gd name="adj" fmla="val 2505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Bottomless pit opened</a:t>
            </a:r>
          </a:p>
        </p:txBody>
      </p:sp>
    </p:spTree>
    <p:extLst>
      <p:ext uri="{BB962C8B-B14F-4D97-AF65-F5344CB8AC3E}">
        <p14:creationId xmlns:p14="http://schemas.microsoft.com/office/powerpoint/2010/main" val="290831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94E4C0-7079-174E-AF7D-96C1ACCFDF32}"/>
              </a:ext>
            </a:extLst>
          </p:cNvPr>
          <p:cNvGrpSpPr/>
          <p:nvPr/>
        </p:nvGrpSpPr>
        <p:grpSpPr>
          <a:xfrm>
            <a:off x="0" y="901454"/>
            <a:ext cx="4570842" cy="4227594"/>
            <a:chOff x="958000" y="1179604"/>
            <a:chExt cx="4570842" cy="4227594"/>
          </a:xfrm>
        </p:grpSpPr>
        <p:grpSp>
          <p:nvGrpSpPr>
            <p:cNvPr id="5" name="Group 4">
              <a:extLst>
                <a:ext uri="{FF2B5EF4-FFF2-40B4-BE49-F238E27FC236}">
                  <a16:creationId xmlns:a16="http://schemas.microsoft.com/office/drawing/2014/main" id="{6B9C4E8F-CD02-D94A-84DD-36B698535C2D}"/>
                </a:ext>
              </a:extLst>
            </p:cNvPr>
            <p:cNvGrpSpPr/>
            <p:nvPr/>
          </p:nvGrpSpPr>
          <p:grpSpPr>
            <a:xfrm>
              <a:off x="958000" y="1179604"/>
              <a:ext cx="4570842" cy="3781159"/>
              <a:chOff x="1131620" y="1961428"/>
              <a:chExt cx="4570842" cy="3781159"/>
            </a:xfrm>
          </p:grpSpPr>
          <p:pic>
            <p:nvPicPr>
              <p:cNvPr id="3" name="Google Shape;117;g1079faea729_0_0">
                <a:extLst>
                  <a:ext uri="{FF2B5EF4-FFF2-40B4-BE49-F238E27FC236}">
                    <a16:creationId xmlns:a16="http://schemas.microsoft.com/office/drawing/2014/main" id="{049934D7-9275-FD41-BBD5-21CF74022964}"/>
                  </a:ext>
                </a:extLst>
              </p:cNvPr>
              <p:cNvPicPr preferRelativeResize="0"/>
              <p:nvPr/>
            </p:nvPicPr>
            <p:blipFill rotWithShape="1">
              <a:blip r:embed="rId2">
                <a:alphaModFix/>
              </a:blip>
              <a:srcRect l="-5520" t="2449" r="8845" b="-2429"/>
              <a:stretch/>
            </p:blipFill>
            <p:spPr>
              <a:xfrm>
                <a:off x="1131620" y="1961428"/>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FE8B2D91-B59C-6E46-8BF1-7686E53AC388}"/>
                  </a:ext>
                </a:extLst>
              </p:cNvPr>
              <p:cNvSpPr txBox="1"/>
              <p:nvPr/>
            </p:nvSpPr>
            <p:spPr>
              <a:xfrm>
                <a:off x="2964025" y="3403536"/>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6</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grpSp>
          <p:nvGrpSpPr>
            <p:cNvPr id="7" name="Group 6">
              <a:extLst>
                <a:ext uri="{FF2B5EF4-FFF2-40B4-BE49-F238E27FC236}">
                  <a16:creationId xmlns:a16="http://schemas.microsoft.com/office/drawing/2014/main" id="{6E529861-DEC5-3C45-BA3C-53B18EAEB2B5}"/>
                </a:ext>
              </a:extLst>
            </p:cNvPr>
            <p:cNvGrpSpPr/>
            <p:nvPr/>
          </p:nvGrpSpPr>
          <p:grpSpPr>
            <a:xfrm>
              <a:off x="1608072" y="4514327"/>
              <a:ext cx="3709200" cy="892871"/>
              <a:chOff x="1794490" y="4970026"/>
              <a:chExt cx="3709200" cy="892871"/>
            </a:xfrm>
          </p:grpSpPr>
          <p:sp>
            <p:nvSpPr>
              <p:cNvPr id="8" name="TextBox 7">
                <a:extLst>
                  <a:ext uri="{FF2B5EF4-FFF2-40B4-BE49-F238E27FC236}">
                    <a16:creationId xmlns:a16="http://schemas.microsoft.com/office/drawing/2014/main" id="{05E4F39A-FB5D-FE41-B35E-89382B0A7B1E}"/>
                  </a:ext>
                </a:extLst>
              </p:cNvPr>
              <p:cNvSpPr txBox="1"/>
              <p:nvPr/>
            </p:nvSpPr>
            <p:spPr>
              <a:xfrm>
                <a:off x="2393618" y="4970026"/>
                <a:ext cx="2270174"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9:13-19</a:t>
                </a:r>
              </a:p>
            </p:txBody>
          </p:sp>
          <p:sp>
            <p:nvSpPr>
              <p:cNvPr id="9" name="Google Shape;120;g1079faea729_0_0">
                <a:extLst>
                  <a:ext uri="{FF2B5EF4-FFF2-40B4-BE49-F238E27FC236}">
                    <a16:creationId xmlns:a16="http://schemas.microsoft.com/office/drawing/2014/main" id="{D53AD726-545F-3648-A8FC-CE8508024C55}"/>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Four angels released</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grpSp>
      <p:sp>
        <p:nvSpPr>
          <p:cNvPr id="11" name="Rounded Rectangle 10">
            <a:extLst>
              <a:ext uri="{FF2B5EF4-FFF2-40B4-BE49-F238E27FC236}">
                <a16:creationId xmlns:a16="http://schemas.microsoft.com/office/drawing/2014/main" id="{0D87A1CE-CFD8-E44F-A74C-1260AAD978B5}"/>
              </a:ext>
            </a:extLst>
          </p:cNvPr>
          <p:cNvSpPr/>
          <p:nvPr/>
        </p:nvSpPr>
        <p:spPr>
          <a:xfrm>
            <a:off x="5327002" y="1336904"/>
            <a:ext cx="5934526" cy="416631"/>
          </a:xfrm>
          <a:prstGeom prst="roundRect">
            <a:avLst>
              <a:gd name="adj" fmla="val 2610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tx1">
                  <a:lumMod val="65000"/>
                  <a:lumOff val="35000"/>
                </a:schemeClr>
              </a:buClr>
            </a:pPr>
            <a:r>
              <a:rPr lang="en-US" sz="1800" dirty="0">
                <a:solidFill>
                  <a:schemeClr val="tx1">
                    <a:lumMod val="65000"/>
                    <a:lumOff val="35000"/>
                  </a:schemeClr>
                </a:solidFill>
                <a:latin typeface="Cavolini" panose="03000502040302020204" pitchFamily="66" charset="0"/>
                <a:cs typeface="Cavolini" panose="03000502040302020204" pitchFamily="66" charset="0"/>
              </a:rPr>
              <a:t>Four angels at Euphrates released</a:t>
            </a:r>
          </a:p>
        </p:txBody>
      </p:sp>
      <p:sp>
        <p:nvSpPr>
          <p:cNvPr id="12" name="Rounded Rectangle 11">
            <a:extLst>
              <a:ext uri="{FF2B5EF4-FFF2-40B4-BE49-F238E27FC236}">
                <a16:creationId xmlns:a16="http://schemas.microsoft.com/office/drawing/2014/main" id="{72F3E912-0C47-714C-AD6D-FF68FCF7847E}"/>
              </a:ext>
            </a:extLst>
          </p:cNvPr>
          <p:cNvSpPr/>
          <p:nvPr/>
        </p:nvSpPr>
        <p:spPr>
          <a:xfrm>
            <a:off x="5309606" y="1926930"/>
            <a:ext cx="5934526" cy="416632"/>
          </a:xfrm>
          <a:prstGeom prst="roundRect">
            <a:avLst>
              <a:gd name="adj" fmla="val 25053"/>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tx1">
                  <a:lumMod val="65000"/>
                  <a:lumOff val="35000"/>
                </a:schemeClr>
              </a:buClr>
            </a:pPr>
            <a:r>
              <a:rPr lang="en-US" sz="1800" dirty="0">
                <a:solidFill>
                  <a:schemeClr val="tx1">
                    <a:lumMod val="65000"/>
                    <a:lumOff val="35000"/>
                  </a:schemeClr>
                </a:solidFill>
                <a:latin typeface="Cavolini" panose="03000502040302020204" pitchFamily="66" charset="0"/>
                <a:cs typeface="Cavolini" panose="03000502040302020204" pitchFamily="66" charset="0"/>
              </a:rPr>
              <a:t>200 million strong army of horsemen</a:t>
            </a:r>
          </a:p>
        </p:txBody>
      </p:sp>
    </p:spTree>
    <p:extLst>
      <p:ext uri="{BB962C8B-B14F-4D97-AF65-F5344CB8AC3E}">
        <p14:creationId xmlns:p14="http://schemas.microsoft.com/office/powerpoint/2010/main" val="382841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D7305-CFF9-9F4F-A58E-5D2504084FC4}"/>
              </a:ext>
            </a:extLst>
          </p:cNvPr>
          <p:cNvPicPr>
            <a:picLocks noChangeAspect="1"/>
          </p:cNvPicPr>
          <p:nvPr/>
        </p:nvPicPr>
        <p:blipFill>
          <a:blip r:embed="rId2"/>
          <a:stretch>
            <a:fillRect/>
          </a:stretch>
        </p:blipFill>
        <p:spPr>
          <a:xfrm>
            <a:off x="2672768" y="1107376"/>
            <a:ext cx="7696718" cy="5665784"/>
          </a:xfrm>
          <a:prstGeom prst="rect">
            <a:avLst/>
          </a:prstGeom>
        </p:spPr>
      </p:pic>
      <p:sp>
        <p:nvSpPr>
          <p:cNvPr id="3" name="Rectangle 2">
            <a:extLst>
              <a:ext uri="{FF2B5EF4-FFF2-40B4-BE49-F238E27FC236}">
                <a16:creationId xmlns:a16="http://schemas.microsoft.com/office/drawing/2014/main" id="{4945B17C-3D2C-0343-BE1D-E45AC1850ACF}"/>
              </a:ext>
            </a:extLst>
          </p:cNvPr>
          <p:cNvSpPr/>
          <p:nvPr/>
        </p:nvSpPr>
        <p:spPr>
          <a:xfrm>
            <a:off x="2916026" y="378430"/>
            <a:ext cx="6727595" cy="646331"/>
          </a:xfrm>
          <a:prstGeom prst="rect">
            <a:avLst/>
          </a:prstGeom>
        </p:spPr>
        <p:txBody>
          <a:bodyPr wrap="square">
            <a:spAutoFit/>
          </a:bodyPr>
          <a:lstStyle/>
          <a:p>
            <a:pPr algn="ctr" fontAlgn="base"/>
            <a:r>
              <a:rPr lang="en-US" sz="1800" dirty="0">
                <a:solidFill>
                  <a:schemeClr val="bg1"/>
                </a:solidFill>
                <a:latin typeface="Cavolini" panose="03000502040302020204" pitchFamily="66" charset="0"/>
                <a:cs typeface="Cavolini" panose="03000502040302020204" pitchFamily="66" charset="0"/>
              </a:rPr>
              <a:t>Largest armies in the world ranked by active military personnel in 2022</a:t>
            </a:r>
          </a:p>
        </p:txBody>
      </p:sp>
    </p:spTree>
    <p:extLst>
      <p:ext uri="{BB962C8B-B14F-4D97-AF65-F5344CB8AC3E}">
        <p14:creationId xmlns:p14="http://schemas.microsoft.com/office/powerpoint/2010/main" val="3239741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F5A676-B384-1241-953E-2872F2D9E92B}"/>
              </a:ext>
            </a:extLst>
          </p:cNvPr>
          <p:cNvSpPr/>
          <p:nvPr/>
        </p:nvSpPr>
        <p:spPr>
          <a:xfrm>
            <a:off x="1402777" y="1216959"/>
            <a:ext cx="10008243" cy="4096699"/>
          </a:xfrm>
          <a:prstGeom prst="rect">
            <a:avLst/>
          </a:prstGeom>
        </p:spPr>
        <p:txBody>
          <a:bodyPr wrap="square">
            <a:spAutoFit/>
          </a:bodyPr>
          <a:lstStyle/>
          <a:p>
            <a:pPr>
              <a:lnSpc>
                <a:spcPct val="150000"/>
              </a:lnSpc>
              <a:spcBef>
                <a:spcPts val="3600"/>
              </a:spcBef>
            </a:pPr>
            <a:r>
              <a:rPr lang="en-US" sz="2600" dirty="0">
                <a:solidFill>
                  <a:schemeClr val="bg1"/>
                </a:solidFill>
                <a:latin typeface="Cavolini" panose="03000502040302020204" pitchFamily="66" charset="0"/>
                <a:cs typeface="Cavolini" panose="03000502040302020204" pitchFamily="66" charset="0"/>
              </a:rPr>
              <a:t>Matt. 24:21 “For then there will be a great tribulation, such as has not occurred since the beginning of the world until now, nor ever will.”</a:t>
            </a:r>
          </a:p>
          <a:p>
            <a:pPr>
              <a:lnSpc>
                <a:spcPct val="150000"/>
              </a:lnSpc>
              <a:spcBef>
                <a:spcPts val="3600"/>
              </a:spcBef>
            </a:pPr>
            <a:r>
              <a:rPr lang="en-US" sz="2600" dirty="0">
                <a:solidFill>
                  <a:schemeClr val="bg1"/>
                </a:solidFill>
                <a:latin typeface="Cavolini" panose="03000502040302020204" pitchFamily="66" charset="0"/>
                <a:cs typeface="Cavolini" panose="03000502040302020204" pitchFamily="66" charset="0"/>
              </a:rPr>
              <a:t>Matt. 24:22 “Unless those days had been cut short, no life would have been saved; but for the sake of the elect those days will be cut short.”</a:t>
            </a:r>
          </a:p>
        </p:txBody>
      </p:sp>
      <p:cxnSp>
        <p:nvCxnSpPr>
          <p:cNvPr id="4" name="Straight Connector 3">
            <a:extLst>
              <a:ext uri="{FF2B5EF4-FFF2-40B4-BE49-F238E27FC236}">
                <a16:creationId xmlns:a16="http://schemas.microsoft.com/office/drawing/2014/main" id="{3A9734BA-F199-5842-9A98-ACDA6214DA69}"/>
              </a:ext>
            </a:extLst>
          </p:cNvPr>
          <p:cNvCxnSpPr>
            <a:cxnSpLocks/>
          </p:cNvCxnSpPr>
          <p:nvPr/>
        </p:nvCxnSpPr>
        <p:spPr>
          <a:xfrm>
            <a:off x="3687932" y="2400824"/>
            <a:ext cx="6380839" cy="0"/>
          </a:xfrm>
          <a:prstGeom prst="line">
            <a:avLst/>
          </a:prstGeom>
          <a:ln w="44450" cmpd="dbl">
            <a:solidFill>
              <a:srgbClr val="FFFF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39B03789-98D1-CE43-A9BC-3C513DABB0EB}"/>
              </a:ext>
            </a:extLst>
          </p:cNvPr>
          <p:cNvCxnSpPr>
            <a:cxnSpLocks/>
          </p:cNvCxnSpPr>
          <p:nvPr/>
        </p:nvCxnSpPr>
        <p:spPr>
          <a:xfrm>
            <a:off x="1456801" y="3017050"/>
            <a:ext cx="8666839" cy="0"/>
          </a:xfrm>
          <a:prstGeom prst="line">
            <a:avLst/>
          </a:prstGeom>
          <a:ln w="44450" cmpd="dbl">
            <a:solidFill>
              <a:srgbClr val="FFFF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5908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3792830-5CD2-3349-A9EB-1267F73DA03A}"/>
              </a:ext>
            </a:extLst>
          </p:cNvPr>
          <p:cNvSpPr/>
          <p:nvPr/>
        </p:nvSpPr>
        <p:spPr>
          <a:xfrm>
            <a:off x="4888465" y="2516957"/>
            <a:ext cx="6776807" cy="3137273"/>
          </a:xfrm>
          <a:prstGeom prst="roundRect">
            <a:avLst>
              <a:gd name="adj" fmla="val 688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Their Job: </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To kill 1/3 of the mankind</a:t>
            </a:r>
          </a:p>
          <a:p>
            <a:pP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Their description:</a:t>
            </a:r>
          </a:p>
          <a:p>
            <a:pPr lvl="2">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color of the breastplate: Fire, Hyacinth, brimstone</a:t>
            </a:r>
          </a:p>
          <a:p>
            <a:pPr lvl="2">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head of the horses were like that of lions</a:t>
            </a:r>
          </a:p>
          <a:p>
            <a:pPr lvl="2">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out their mouths came fire, smoke and brimstone</a:t>
            </a:r>
          </a:p>
          <a:p>
            <a:pPr lvl="2">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power was in their mouth and tails</a:t>
            </a:r>
          </a:p>
          <a:p>
            <a:pPr lvl="2">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       - tails were like serpents and had heads</a:t>
            </a:r>
          </a:p>
        </p:txBody>
      </p:sp>
      <p:grpSp>
        <p:nvGrpSpPr>
          <p:cNvPr id="10" name="Group 9">
            <a:extLst>
              <a:ext uri="{FF2B5EF4-FFF2-40B4-BE49-F238E27FC236}">
                <a16:creationId xmlns:a16="http://schemas.microsoft.com/office/drawing/2014/main" id="{CD94E4C0-7079-174E-AF7D-96C1ACCFDF32}"/>
              </a:ext>
            </a:extLst>
          </p:cNvPr>
          <p:cNvGrpSpPr/>
          <p:nvPr/>
        </p:nvGrpSpPr>
        <p:grpSpPr>
          <a:xfrm>
            <a:off x="0" y="901454"/>
            <a:ext cx="4570842" cy="4227594"/>
            <a:chOff x="958000" y="1179604"/>
            <a:chExt cx="4570842" cy="4227594"/>
          </a:xfrm>
        </p:grpSpPr>
        <p:grpSp>
          <p:nvGrpSpPr>
            <p:cNvPr id="5" name="Group 4">
              <a:extLst>
                <a:ext uri="{FF2B5EF4-FFF2-40B4-BE49-F238E27FC236}">
                  <a16:creationId xmlns:a16="http://schemas.microsoft.com/office/drawing/2014/main" id="{6B9C4E8F-CD02-D94A-84DD-36B698535C2D}"/>
                </a:ext>
              </a:extLst>
            </p:cNvPr>
            <p:cNvGrpSpPr/>
            <p:nvPr/>
          </p:nvGrpSpPr>
          <p:grpSpPr>
            <a:xfrm>
              <a:off x="958000" y="1179604"/>
              <a:ext cx="4570842" cy="3781159"/>
              <a:chOff x="1131620" y="1961428"/>
              <a:chExt cx="4570842" cy="3781159"/>
            </a:xfrm>
          </p:grpSpPr>
          <p:pic>
            <p:nvPicPr>
              <p:cNvPr id="3" name="Google Shape;117;g1079faea729_0_0">
                <a:extLst>
                  <a:ext uri="{FF2B5EF4-FFF2-40B4-BE49-F238E27FC236}">
                    <a16:creationId xmlns:a16="http://schemas.microsoft.com/office/drawing/2014/main" id="{049934D7-9275-FD41-BBD5-21CF74022964}"/>
                  </a:ext>
                </a:extLst>
              </p:cNvPr>
              <p:cNvPicPr preferRelativeResize="0"/>
              <p:nvPr/>
            </p:nvPicPr>
            <p:blipFill rotWithShape="1">
              <a:blip r:embed="rId2">
                <a:alphaModFix/>
              </a:blip>
              <a:srcRect l="-5520" t="2449" r="8845" b="-2429"/>
              <a:stretch/>
            </p:blipFill>
            <p:spPr>
              <a:xfrm>
                <a:off x="1131620" y="1961428"/>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FE8B2D91-B59C-6E46-8BF1-7686E53AC388}"/>
                  </a:ext>
                </a:extLst>
              </p:cNvPr>
              <p:cNvSpPr txBox="1"/>
              <p:nvPr/>
            </p:nvSpPr>
            <p:spPr>
              <a:xfrm>
                <a:off x="2964025" y="3403536"/>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6</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grpSp>
          <p:nvGrpSpPr>
            <p:cNvPr id="7" name="Group 6">
              <a:extLst>
                <a:ext uri="{FF2B5EF4-FFF2-40B4-BE49-F238E27FC236}">
                  <a16:creationId xmlns:a16="http://schemas.microsoft.com/office/drawing/2014/main" id="{6E529861-DEC5-3C45-BA3C-53B18EAEB2B5}"/>
                </a:ext>
              </a:extLst>
            </p:cNvPr>
            <p:cNvGrpSpPr/>
            <p:nvPr/>
          </p:nvGrpSpPr>
          <p:grpSpPr>
            <a:xfrm>
              <a:off x="1608072" y="4514327"/>
              <a:ext cx="3709200" cy="892871"/>
              <a:chOff x="1794490" y="4970026"/>
              <a:chExt cx="3709200" cy="892871"/>
            </a:xfrm>
          </p:grpSpPr>
          <p:sp>
            <p:nvSpPr>
              <p:cNvPr id="8" name="TextBox 7">
                <a:extLst>
                  <a:ext uri="{FF2B5EF4-FFF2-40B4-BE49-F238E27FC236}">
                    <a16:creationId xmlns:a16="http://schemas.microsoft.com/office/drawing/2014/main" id="{05E4F39A-FB5D-FE41-B35E-89382B0A7B1E}"/>
                  </a:ext>
                </a:extLst>
              </p:cNvPr>
              <p:cNvSpPr txBox="1"/>
              <p:nvPr/>
            </p:nvSpPr>
            <p:spPr>
              <a:xfrm>
                <a:off x="2393618" y="4970026"/>
                <a:ext cx="2270174"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9:13-19</a:t>
                </a:r>
              </a:p>
            </p:txBody>
          </p:sp>
          <p:sp>
            <p:nvSpPr>
              <p:cNvPr id="9" name="Google Shape;120;g1079faea729_0_0">
                <a:extLst>
                  <a:ext uri="{FF2B5EF4-FFF2-40B4-BE49-F238E27FC236}">
                    <a16:creationId xmlns:a16="http://schemas.microsoft.com/office/drawing/2014/main" id="{D53AD726-545F-3648-A8FC-CE8508024C55}"/>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Four angels released</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grpSp>
      <p:sp>
        <p:nvSpPr>
          <p:cNvPr id="11" name="Rounded Rectangle 10">
            <a:extLst>
              <a:ext uri="{FF2B5EF4-FFF2-40B4-BE49-F238E27FC236}">
                <a16:creationId xmlns:a16="http://schemas.microsoft.com/office/drawing/2014/main" id="{0D87A1CE-CFD8-E44F-A74C-1260AAD978B5}"/>
              </a:ext>
            </a:extLst>
          </p:cNvPr>
          <p:cNvSpPr/>
          <p:nvPr/>
        </p:nvSpPr>
        <p:spPr>
          <a:xfrm>
            <a:off x="4888465" y="1351185"/>
            <a:ext cx="6776806" cy="416631"/>
          </a:xfrm>
          <a:prstGeom prst="roundRect">
            <a:avLst>
              <a:gd name="adj" fmla="val 2610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Four angels at Euphrates released</a:t>
            </a:r>
          </a:p>
        </p:txBody>
      </p:sp>
      <p:sp>
        <p:nvSpPr>
          <p:cNvPr id="12" name="Rounded Rectangle 11">
            <a:extLst>
              <a:ext uri="{FF2B5EF4-FFF2-40B4-BE49-F238E27FC236}">
                <a16:creationId xmlns:a16="http://schemas.microsoft.com/office/drawing/2014/main" id="{72F3E912-0C47-714C-AD6D-FF68FCF7847E}"/>
              </a:ext>
            </a:extLst>
          </p:cNvPr>
          <p:cNvSpPr/>
          <p:nvPr/>
        </p:nvSpPr>
        <p:spPr>
          <a:xfrm>
            <a:off x="4888465" y="1936534"/>
            <a:ext cx="6776806" cy="416632"/>
          </a:xfrm>
          <a:prstGeom prst="roundRect">
            <a:avLst>
              <a:gd name="adj" fmla="val 25053"/>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
                <a:schemeClr val="tx1">
                  <a:lumMod val="65000"/>
                  <a:lumOff val="35000"/>
                </a:schemeClr>
              </a:buClr>
            </a:pPr>
            <a:r>
              <a:rPr lang="en-US" sz="1600" dirty="0">
                <a:solidFill>
                  <a:schemeClr val="tx1">
                    <a:lumMod val="65000"/>
                    <a:lumOff val="35000"/>
                  </a:schemeClr>
                </a:solidFill>
                <a:latin typeface="Cavolini" panose="03000502040302020204" pitchFamily="66" charset="0"/>
                <a:cs typeface="Cavolini" panose="03000502040302020204" pitchFamily="66" charset="0"/>
              </a:rPr>
              <a:t>200 million strong army of horsemen</a:t>
            </a:r>
          </a:p>
        </p:txBody>
      </p:sp>
    </p:spTree>
    <p:extLst>
      <p:ext uri="{BB962C8B-B14F-4D97-AF65-F5344CB8AC3E}">
        <p14:creationId xmlns:p14="http://schemas.microsoft.com/office/powerpoint/2010/main" val="2643668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6FB16-25E9-AF48-B8C1-A7AD2B945448}"/>
              </a:ext>
            </a:extLst>
          </p:cNvPr>
          <p:cNvSpPr/>
          <p:nvPr/>
        </p:nvSpPr>
        <p:spPr>
          <a:xfrm>
            <a:off x="1671145" y="1310665"/>
            <a:ext cx="8849710" cy="3724096"/>
          </a:xfrm>
          <a:prstGeom prst="rect">
            <a:avLst/>
          </a:prstGeom>
        </p:spPr>
        <p:txBody>
          <a:bodyPr wrap="square" anchor="ctr">
            <a:spAutoFit/>
          </a:bodyPr>
          <a:lstStyle/>
          <a:p>
            <a:pPr>
              <a:spcBef>
                <a:spcPts val="2400"/>
              </a:spcBef>
            </a:pPr>
            <a:r>
              <a:rPr lang="en-US" sz="2400" b="1" dirty="0">
                <a:solidFill>
                  <a:schemeClr val="bg1"/>
                </a:solidFill>
                <a:latin typeface="Cavolini" panose="03000502040302020204" pitchFamily="66" charset="0"/>
                <a:cs typeface="Cavolini" panose="03000502040302020204" pitchFamily="66" charset="0"/>
              </a:rPr>
              <a:t>Rev. 9:20</a:t>
            </a:r>
            <a:r>
              <a:rPr lang="en-US" sz="2400" dirty="0">
                <a:solidFill>
                  <a:schemeClr val="bg1"/>
                </a:solidFill>
                <a:latin typeface="Cavolini" panose="03000502040302020204" pitchFamily="66" charset="0"/>
                <a:cs typeface="Cavolini" panose="03000502040302020204" pitchFamily="66" charset="0"/>
              </a:rPr>
              <a:t> The rest of mankind, who were not killed by these plagues, did not repent of the works of their hands, so as not to worship demons, and the idols of gold and of silver and of brass and of stone and of wood, which can neither see nor hear nor walk;</a:t>
            </a:r>
          </a:p>
          <a:p>
            <a:pPr>
              <a:spcBef>
                <a:spcPts val="2400"/>
              </a:spcBef>
            </a:pPr>
            <a:r>
              <a:rPr lang="en-US" sz="2400" b="1" dirty="0">
                <a:solidFill>
                  <a:schemeClr val="bg1"/>
                </a:solidFill>
                <a:latin typeface="Cavolini" panose="03000502040302020204" pitchFamily="66" charset="0"/>
                <a:cs typeface="Cavolini" panose="03000502040302020204" pitchFamily="66" charset="0"/>
              </a:rPr>
              <a:t>Rev. 9:21</a:t>
            </a:r>
            <a:r>
              <a:rPr lang="en-US" sz="2400" dirty="0">
                <a:solidFill>
                  <a:schemeClr val="bg1"/>
                </a:solidFill>
                <a:latin typeface="Cavolini" panose="03000502040302020204" pitchFamily="66" charset="0"/>
                <a:cs typeface="Cavolini" panose="03000502040302020204" pitchFamily="66" charset="0"/>
              </a:rPr>
              <a:t> and they did not repent of their murders nor of their sorceries nor of their immorality nor of their thefts.</a:t>
            </a:r>
            <a:endParaRPr lang="en-US" sz="2400" dirty="0">
              <a:solidFill>
                <a:schemeClr val="bg1"/>
              </a:solidFill>
              <a:effectLst/>
              <a:latin typeface="Cavolini" panose="03000502040302020204" pitchFamily="66" charset="0"/>
              <a:cs typeface="Cavolini" panose="03000502040302020204" pitchFamily="66" charset="0"/>
            </a:endParaRPr>
          </a:p>
        </p:txBody>
      </p:sp>
      <p:cxnSp>
        <p:nvCxnSpPr>
          <p:cNvPr id="3" name="Straight Connector 2">
            <a:extLst>
              <a:ext uri="{FF2B5EF4-FFF2-40B4-BE49-F238E27FC236}">
                <a16:creationId xmlns:a16="http://schemas.microsoft.com/office/drawing/2014/main" id="{1AD2CE94-1BEC-FE4D-B1D4-A39C973B4795}"/>
              </a:ext>
            </a:extLst>
          </p:cNvPr>
          <p:cNvCxnSpPr>
            <a:cxnSpLocks/>
          </p:cNvCxnSpPr>
          <p:nvPr/>
        </p:nvCxnSpPr>
        <p:spPr>
          <a:xfrm>
            <a:off x="4140016" y="4240135"/>
            <a:ext cx="3164674" cy="0"/>
          </a:xfrm>
          <a:prstGeom prst="line">
            <a:avLst/>
          </a:prstGeom>
          <a:ln w="44450" cmpd="dbl">
            <a:solidFill>
              <a:srgbClr val="FFFF00"/>
            </a:solidFill>
          </a:ln>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C3334DD1-4661-1944-87C1-1F3994BC9EE9}"/>
              </a:ext>
            </a:extLst>
          </p:cNvPr>
          <p:cNvCxnSpPr>
            <a:cxnSpLocks/>
          </p:cNvCxnSpPr>
          <p:nvPr/>
        </p:nvCxnSpPr>
        <p:spPr>
          <a:xfrm>
            <a:off x="4796912" y="2111790"/>
            <a:ext cx="2423695" cy="0"/>
          </a:xfrm>
          <a:prstGeom prst="line">
            <a:avLst/>
          </a:prstGeom>
          <a:ln w="44450" cmpd="dbl">
            <a:solidFill>
              <a:srgbClr val="FFFF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43761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26FB16-25E9-AF48-B8C1-A7AD2B945448}"/>
              </a:ext>
            </a:extLst>
          </p:cNvPr>
          <p:cNvSpPr/>
          <p:nvPr/>
        </p:nvSpPr>
        <p:spPr>
          <a:xfrm>
            <a:off x="1972802" y="2130289"/>
            <a:ext cx="7972476" cy="2254528"/>
          </a:xfrm>
          <a:prstGeom prst="rect">
            <a:avLst/>
          </a:prstGeom>
        </p:spPr>
        <p:txBody>
          <a:bodyPr wrap="square" anchor="ctr">
            <a:spAutoFit/>
          </a:bodyPr>
          <a:lstStyle/>
          <a:p>
            <a:pPr>
              <a:lnSpc>
                <a:spcPct val="150000"/>
              </a:lnSpc>
              <a:spcBef>
                <a:spcPts val="2400"/>
              </a:spcBef>
            </a:pPr>
            <a:r>
              <a:rPr lang="en-US" sz="2400" b="1" dirty="0">
                <a:solidFill>
                  <a:schemeClr val="bg1"/>
                </a:solidFill>
                <a:latin typeface="Cavolini" panose="03000502040302020204" pitchFamily="66" charset="0"/>
                <a:cs typeface="Cavolini" panose="03000502040302020204" pitchFamily="66" charset="0"/>
              </a:rPr>
              <a:t>2Pet. 3:9 </a:t>
            </a:r>
            <a:r>
              <a:rPr lang="en-US" sz="2400" dirty="0">
                <a:solidFill>
                  <a:schemeClr val="bg1"/>
                </a:solidFill>
                <a:latin typeface="Cavolini" panose="03000502040302020204" pitchFamily="66" charset="0"/>
                <a:cs typeface="Cavolini" panose="03000502040302020204" pitchFamily="66" charset="0"/>
              </a:rPr>
              <a:t>The Lord is not slow about His promise, as some count slowness, but is patient toward you, not wishing for any to perish but for all to come to repentance.</a:t>
            </a:r>
          </a:p>
        </p:txBody>
      </p:sp>
    </p:spTree>
    <p:extLst>
      <p:ext uri="{BB962C8B-B14F-4D97-AF65-F5344CB8AC3E}">
        <p14:creationId xmlns:p14="http://schemas.microsoft.com/office/powerpoint/2010/main" val="3132513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04"/>
        <p:cNvGrpSpPr/>
        <p:nvPr/>
      </p:nvGrpSpPr>
      <p:grpSpPr>
        <a:xfrm>
          <a:off x="0" y="0"/>
          <a:ext cx="0" cy="0"/>
          <a:chOff x="0" y="0"/>
          <a:chExt cx="0" cy="0"/>
        </a:xfrm>
      </p:grpSpPr>
      <p:pic>
        <p:nvPicPr>
          <p:cNvPr id="105" name="Google Shape;105;g1079faea729_0_0"/>
          <p:cNvPicPr preferRelativeResize="0"/>
          <p:nvPr/>
        </p:nvPicPr>
        <p:blipFill rotWithShape="1">
          <a:blip r:embed="rId3">
            <a:alphaModFix/>
          </a:blip>
          <a:srcRect l="-5520" t="2449" r="8845" b="-2429"/>
          <a:stretch/>
        </p:blipFill>
        <p:spPr>
          <a:xfrm>
            <a:off x="842111" y="3843163"/>
            <a:ext cx="1355325" cy="1401523"/>
          </a:xfrm>
          <a:prstGeom prst="rect">
            <a:avLst/>
          </a:prstGeom>
          <a:noFill/>
          <a:ln>
            <a:noFill/>
          </a:ln>
        </p:spPr>
      </p:pic>
      <p:sp>
        <p:nvSpPr>
          <p:cNvPr id="106" name="Google Shape;106;g1079faea729_0_0"/>
          <p:cNvSpPr txBox="1"/>
          <p:nvPr/>
        </p:nvSpPr>
        <p:spPr>
          <a:xfrm>
            <a:off x="1338563" y="428996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Cavolini" panose="03000502040302020204" pitchFamily="66" charset="0"/>
                <a:ea typeface="Helvetica Neue"/>
                <a:cs typeface="Cavolini" panose="03000502040302020204" pitchFamily="66" charset="0"/>
                <a:sym typeface="Helvetica Neue"/>
              </a:rPr>
              <a:t>3</a:t>
            </a:r>
            <a:endParaRPr sz="2100" b="1">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07" name="Google Shape;107;g1079faea729_0_0"/>
          <p:cNvSpPr txBox="1"/>
          <p:nvPr/>
        </p:nvSpPr>
        <p:spPr>
          <a:xfrm>
            <a:off x="2294550" y="2233125"/>
            <a:ext cx="370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Vegetation Struck</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pic>
        <p:nvPicPr>
          <p:cNvPr id="108" name="Google Shape;108;g1079faea729_0_0"/>
          <p:cNvPicPr preferRelativeResize="0"/>
          <p:nvPr/>
        </p:nvPicPr>
        <p:blipFill rotWithShape="1">
          <a:blip r:embed="rId3">
            <a:alphaModFix/>
          </a:blip>
          <a:srcRect l="-5520" t="2449" r="8845" b="-2429"/>
          <a:stretch/>
        </p:blipFill>
        <p:spPr>
          <a:xfrm>
            <a:off x="842124" y="2812263"/>
            <a:ext cx="1355325" cy="1401523"/>
          </a:xfrm>
          <a:prstGeom prst="rect">
            <a:avLst/>
          </a:prstGeom>
          <a:noFill/>
          <a:ln>
            <a:noFill/>
          </a:ln>
        </p:spPr>
      </p:pic>
      <p:sp>
        <p:nvSpPr>
          <p:cNvPr id="109" name="Google Shape;109;g1079faea729_0_0"/>
          <p:cNvSpPr txBox="1"/>
          <p:nvPr/>
        </p:nvSpPr>
        <p:spPr>
          <a:xfrm>
            <a:off x="1338588" y="3267900"/>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Cavolini" panose="03000502040302020204" pitchFamily="66" charset="0"/>
                <a:ea typeface="Helvetica Neue"/>
                <a:cs typeface="Cavolini" panose="03000502040302020204" pitchFamily="66" charset="0"/>
                <a:sym typeface="Helvetica Neue"/>
              </a:rPr>
              <a:t>2</a:t>
            </a:r>
            <a:endParaRPr sz="2100" b="1">
              <a:solidFill>
                <a:schemeClr val="lt1"/>
              </a:solidFill>
              <a:latin typeface="Cavolini" panose="03000502040302020204" pitchFamily="66" charset="0"/>
              <a:ea typeface="Helvetica Neue"/>
              <a:cs typeface="Cavolini" panose="03000502040302020204" pitchFamily="66" charset="0"/>
              <a:sym typeface="Helvetica Neue"/>
            </a:endParaRPr>
          </a:p>
        </p:txBody>
      </p:sp>
      <p:pic>
        <p:nvPicPr>
          <p:cNvPr id="110" name="Google Shape;110;g1079faea729_0_0"/>
          <p:cNvPicPr preferRelativeResize="0"/>
          <p:nvPr/>
        </p:nvPicPr>
        <p:blipFill rotWithShape="1">
          <a:blip r:embed="rId3">
            <a:alphaModFix/>
          </a:blip>
          <a:srcRect l="-5520" t="2449" r="8845" b="-2429"/>
          <a:stretch/>
        </p:blipFill>
        <p:spPr>
          <a:xfrm>
            <a:off x="5415049" y="1832063"/>
            <a:ext cx="1355325" cy="1401523"/>
          </a:xfrm>
          <a:prstGeom prst="rect">
            <a:avLst/>
          </a:prstGeom>
          <a:noFill/>
          <a:ln>
            <a:noFill/>
          </a:ln>
        </p:spPr>
      </p:pic>
      <p:sp>
        <p:nvSpPr>
          <p:cNvPr id="111" name="Google Shape;111;g1079faea729_0_0"/>
          <p:cNvSpPr txBox="1"/>
          <p:nvPr/>
        </p:nvSpPr>
        <p:spPr>
          <a:xfrm>
            <a:off x="5911500" y="227886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Cavolini" panose="03000502040302020204" pitchFamily="66" charset="0"/>
                <a:ea typeface="Helvetica Neue"/>
                <a:cs typeface="Cavolini" panose="03000502040302020204" pitchFamily="66" charset="0"/>
                <a:sym typeface="Helvetica Neue"/>
              </a:rPr>
              <a:t>5</a:t>
            </a:r>
            <a:endParaRPr sz="2100" b="1">
              <a:solidFill>
                <a:schemeClr val="lt1"/>
              </a:solidFill>
              <a:latin typeface="Cavolini" panose="03000502040302020204" pitchFamily="66" charset="0"/>
              <a:ea typeface="Helvetica Neue"/>
              <a:cs typeface="Cavolini" panose="03000502040302020204" pitchFamily="66" charset="0"/>
              <a:sym typeface="Helvetica Neue"/>
            </a:endParaRPr>
          </a:p>
        </p:txBody>
      </p:sp>
      <p:pic>
        <p:nvPicPr>
          <p:cNvPr id="112" name="Google Shape;112;g1079faea729_0_0"/>
          <p:cNvPicPr preferRelativeResize="0"/>
          <p:nvPr/>
        </p:nvPicPr>
        <p:blipFill rotWithShape="1">
          <a:blip r:embed="rId3">
            <a:alphaModFix/>
          </a:blip>
          <a:srcRect l="-5520" t="2449" r="8845" b="-2429"/>
          <a:stretch/>
        </p:blipFill>
        <p:spPr>
          <a:xfrm>
            <a:off x="786836" y="4945863"/>
            <a:ext cx="1355325" cy="1401523"/>
          </a:xfrm>
          <a:prstGeom prst="rect">
            <a:avLst/>
          </a:prstGeom>
          <a:noFill/>
          <a:ln>
            <a:noFill/>
          </a:ln>
        </p:spPr>
      </p:pic>
      <p:sp>
        <p:nvSpPr>
          <p:cNvPr id="113" name="Google Shape;113;g1079faea729_0_0"/>
          <p:cNvSpPr txBox="1"/>
          <p:nvPr/>
        </p:nvSpPr>
        <p:spPr>
          <a:xfrm>
            <a:off x="1359500" y="5401488"/>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Cavolini" panose="03000502040302020204" pitchFamily="66" charset="0"/>
                <a:ea typeface="Helvetica Neue"/>
                <a:cs typeface="Cavolini" panose="03000502040302020204" pitchFamily="66" charset="0"/>
                <a:sym typeface="Helvetica Neue"/>
              </a:rPr>
              <a:t>4</a:t>
            </a:r>
            <a:endParaRPr sz="2100" b="1">
              <a:solidFill>
                <a:schemeClr val="lt1"/>
              </a:solidFill>
              <a:latin typeface="Cavolini" panose="03000502040302020204" pitchFamily="66" charset="0"/>
              <a:ea typeface="Helvetica Neue"/>
              <a:cs typeface="Cavolini" panose="03000502040302020204" pitchFamily="66" charset="0"/>
              <a:sym typeface="Helvetica Neue"/>
            </a:endParaRPr>
          </a:p>
        </p:txBody>
      </p:sp>
      <p:pic>
        <p:nvPicPr>
          <p:cNvPr id="114" name="Google Shape;114;g1079faea729_0_0"/>
          <p:cNvPicPr preferRelativeResize="0"/>
          <p:nvPr/>
        </p:nvPicPr>
        <p:blipFill rotWithShape="1">
          <a:blip r:embed="rId3">
            <a:alphaModFix/>
          </a:blip>
          <a:srcRect l="-5520" t="2449" r="8845" b="-2429"/>
          <a:stretch/>
        </p:blipFill>
        <p:spPr>
          <a:xfrm>
            <a:off x="5415036" y="4954688"/>
            <a:ext cx="1355325" cy="1401523"/>
          </a:xfrm>
          <a:prstGeom prst="rect">
            <a:avLst/>
          </a:prstGeom>
          <a:noFill/>
          <a:ln>
            <a:noFill/>
          </a:ln>
        </p:spPr>
      </p:pic>
      <p:sp>
        <p:nvSpPr>
          <p:cNvPr id="115" name="Google Shape;115;g1079faea729_0_0"/>
          <p:cNvSpPr txBox="1"/>
          <p:nvPr/>
        </p:nvSpPr>
        <p:spPr>
          <a:xfrm>
            <a:off x="5911488" y="5401488"/>
            <a:ext cx="3624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a:solidFill>
                  <a:schemeClr val="lt1"/>
                </a:solidFill>
                <a:latin typeface="Cavolini" panose="03000502040302020204" pitchFamily="66" charset="0"/>
                <a:ea typeface="Helvetica Neue"/>
                <a:cs typeface="Cavolini" panose="03000502040302020204" pitchFamily="66" charset="0"/>
                <a:sym typeface="Helvetica Neue"/>
              </a:rPr>
              <a:t>7</a:t>
            </a:r>
            <a:endParaRPr sz="2100" b="1">
              <a:solidFill>
                <a:schemeClr val="lt1"/>
              </a:solidFill>
              <a:latin typeface="Cavolini" panose="03000502040302020204" pitchFamily="66" charset="0"/>
              <a:ea typeface="Helvetica Neue"/>
              <a:cs typeface="Cavolini" panose="03000502040302020204" pitchFamily="66" charset="0"/>
              <a:sym typeface="Helvetica Neue"/>
            </a:endParaRPr>
          </a:p>
        </p:txBody>
      </p:sp>
      <p:pic>
        <p:nvPicPr>
          <p:cNvPr id="116" name="Google Shape;116;g1079faea729_0_0"/>
          <p:cNvPicPr preferRelativeResize="0"/>
          <p:nvPr/>
        </p:nvPicPr>
        <p:blipFill rotWithShape="1">
          <a:blip r:embed="rId3">
            <a:alphaModFix/>
          </a:blip>
          <a:srcRect l="-5520" t="2449" r="8845" b="-2429"/>
          <a:stretch/>
        </p:blipFill>
        <p:spPr>
          <a:xfrm>
            <a:off x="5456561" y="2861388"/>
            <a:ext cx="1355325" cy="1401523"/>
          </a:xfrm>
          <a:prstGeom prst="rect">
            <a:avLst/>
          </a:prstGeom>
          <a:noFill/>
          <a:ln>
            <a:noFill/>
          </a:ln>
        </p:spPr>
      </p:pic>
      <p:pic>
        <p:nvPicPr>
          <p:cNvPr id="117" name="Google Shape;117;g1079faea729_0_0"/>
          <p:cNvPicPr preferRelativeResize="0"/>
          <p:nvPr/>
        </p:nvPicPr>
        <p:blipFill rotWithShape="1">
          <a:blip r:embed="rId3">
            <a:alphaModFix/>
          </a:blip>
          <a:srcRect l="-5520" t="2449" r="8845" b="-2429"/>
          <a:stretch/>
        </p:blipFill>
        <p:spPr>
          <a:xfrm>
            <a:off x="811386" y="1809413"/>
            <a:ext cx="1355325" cy="1401523"/>
          </a:xfrm>
          <a:prstGeom prst="rect">
            <a:avLst/>
          </a:prstGeom>
          <a:noFill/>
          <a:ln>
            <a:noFill/>
          </a:ln>
        </p:spPr>
      </p:pic>
      <p:sp>
        <p:nvSpPr>
          <p:cNvPr id="118" name="Google Shape;118;g1079faea729_0_0"/>
          <p:cNvSpPr txBox="1"/>
          <p:nvPr/>
        </p:nvSpPr>
        <p:spPr>
          <a:xfrm>
            <a:off x="5953025" y="331701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Cavolini" panose="03000502040302020204" pitchFamily="66" charset="0"/>
                <a:ea typeface="Helvetica Neue"/>
                <a:cs typeface="Cavolini" panose="03000502040302020204" pitchFamily="66" charset="0"/>
                <a:sym typeface="Helvetica Neue"/>
              </a:rPr>
              <a:t>6</a:t>
            </a:r>
            <a:endParaRPr sz="2100" b="1">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19" name="Google Shape;119;g1079faea729_0_0"/>
          <p:cNvSpPr txBox="1"/>
          <p:nvPr/>
        </p:nvSpPr>
        <p:spPr>
          <a:xfrm>
            <a:off x="1338563" y="225621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Cavolini" panose="03000502040302020204" pitchFamily="66" charset="0"/>
                <a:ea typeface="Helvetica Neue"/>
                <a:cs typeface="Cavolini" panose="03000502040302020204" pitchFamily="66" charset="0"/>
                <a:sym typeface="Helvetica Neue"/>
              </a:rPr>
              <a:t>1</a:t>
            </a:r>
            <a:endParaRPr sz="2100" b="1" dirty="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0" name="Google Shape;120;g1079faea729_0_0"/>
          <p:cNvSpPr txBox="1"/>
          <p:nvPr/>
        </p:nvSpPr>
        <p:spPr>
          <a:xfrm>
            <a:off x="2294550" y="3159775"/>
            <a:ext cx="370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The Seas Struck</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1" name="Google Shape;121;g1079faea729_0_0"/>
          <p:cNvSpPr txBox="1"/>
          <p:nvPr/>
        </p:nvSpPr>
        <p:spPr>
          <a:xfrm>
            <a:off x="2389800" y="4266875"/>
            <a:ext cx="370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Waters Struck</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2" name="Google Shape;122;g1079faea729_0_0"/>
          <p:cNvSpPr txBox="1"/>
          <p:nvPr/>
        </p:nvSpPr>
        <p:spPr>
          <a:xfrm>
            <a:off x="2389800" y="5378400"/>
            <a:ext cx="370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The Heaves Struck</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3" name="Google Shape;123;g1079faea729_0_0"/>
          <p:cNvSpPr txBox="1"/>
          <p:nvPr/>
        </p:nvSpPr>
        <p:spPr>
          <a:xfrm>
            <a:off x="6735675" y="2233125"/>
            <a:ext cx="47748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The Locust from Bottomless Pit</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4" name="Google Shape;124;g1079faea729_0_0"/>
          <p:cNvSpPr txBox="1"/>
          <p:nvPr/>
        </p:nvSpPr>
        <p:spPr>
          <a:xfrm>
            <a:off x="6867475" y="3168600"/>
            <a:ext cx="43749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The Angels from Euphrates</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5" name="Google Shape;125;g1079faea729_0_0"/>
          <p:cNvSpPr txBox="1"/>
          <p:nvPr/>
        </p:nvSpPr>
        <p:spPr>
          <a:xfrm>
            <a:off x="6867475" y="5401500"/>
            <a:ext cx="3709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Waters Struck</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6" name="Google Shape;126;g1079faea729_0_0"/>
          <p:cNvSpPr txBox="1"/>
          <p:nvPr/>
        </p:nvSpPr>
        <p:spPr>
          <a:xfrm>
            <a:off x="6867475" y="4266875"/>
            <a:ext cx="4374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volini" panose="03000502040302020204" pitchFamily="66" charset="0"/>
                <a:ea typeface="Helvetica Neue"/>
                <a:cs typeface="Cavolini" panose="03000502040302020204" pitchFamily="66" charset="0"/>
                <a:sym typeface="Helvetica Neue"/>
              </a:rPr>
              <a:t>An Interlude (Rev 10-13)</a:t>
            </a:r>
            <a:endParaRPr sz="2400">
              <a:solidFill>
                <a:schemeClr val="lt1"/>
              </a:solidFill>
              <a:latin typeface="Cavolini" panose="03000502040302020204" pitchFamily="66" charset="0"/>
              <a:ea typeface="Helvetica Neue"/>
              <a:cs typeface="Cavolini" panose="03000502040302020204" pitchFamily="66" charset="0"/>
              <a:sym typeface="Helvetica Neue"/>
            </a:endParaRPr>
          </a:p>
        </p:txBody>
      </p:sp>
      <p:sp>
        <p:nvSpPr>
          <p:cNvPr id="127" name="Google Shape;127;g1079faea729_0_0"/>
          <p:cNvSpPr/>
          <p:nvPr/>
        </p:nvSpPr>
        <p:spPr>
          <a:xfrm>
            <a:off x="5880125" y="4298788"/>
            <a:ext cx="508200" cy="410100"/>
          </a:xfrm>
          <a:prstGeom prst="triangle">
            <a:avLst>
              <a:gd name="adj"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volini" panose="03000502040302020204" pitchFamily="66" charset="0"/>
              <a:cs typeface="Cavolini" panose="03000502040302020204" pitchFamily="66" charset="0"/>
            </a:endParaRPr>
          </a:p>
        </p:txBody>
      </p:sp>
      <p:pic>
        <p:nvPicPr>
          <p:cNvPr id="128" name="Google Shape;128;g1079faea729_0_0"/>
          <p:cNvPicPr preferRelativeResize="0"/>
          <p:nvPr/>
        </p:nvPicPr>
        <p:blipFill rotWithShape="1">
          <a:blip r:embed="rId4">
            <a:alphaModFix/>
          </a:blip>
          <a:srcRect l="14208" t="22460" r="19270" b="20862"/>
          <a:stretch/>
        </p:blipFill>
        <p:spPr>
          <a:xfrm>
            <a:off x="895473" y="268750"/>
            <a:ext cx="3107876" cy="1591824"/>
          </a:xfrm>
          <a:prstGeom prst="rect">
            <a:avLst/>
          </a:prstGeom>
          <a:noFill/>
          <a:ln>
            <a:noFill/>
          </a:ln>
        </p:spPr>
      </p:pic>
      <p:sp>
        <p:nvSpPr>
          <p:cNvPr id="129" name="Google Shape;129;g1079faea729_0_0"/>
          <p:cNvSpPr txBox="1"/>
          <p:nvPr/>
        </p:nvSpPr>
        <p:spPr>
          <a:xfrm>
            <a:off x="3857975" y="422925"/>
            <a:ext cx="6315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en-US" sz="3200" b="1">
                <a:solidFill>
                  <a:srgbClr val="FFFFFF"/>
                </a:solidFill>
                <a:latin typeface="Cavolini" panose="03000502040302020204" pitchFamily="66" charset="0"/>
                <a:ea typeface="Century Gothic"/>
                <a:cs typeface="Cavolini" panose="03000502040302020204" pitchFamily="66" charset="0"/>
                <a:sym typeface="Century Gothic"/>
              </a:rPr>
              <a:t>Trumpet Judgment</a:t>
            </a:r>
            <a:endParaRPr sz="3200" b="1">
              <a:solidFill>
                <a:srgbClr val="FFFFFF"/>
              </a:solidFill>
              <a:latin typeface="Cavolini" panose="03000502040302020204" pitchFamily="66" charset="0"/>
              <a:ea typeface="Century Gothic"/>
              <a:cs typeface="Cavolini" panose="03000502040302020204" pitchFamily="66" charset="0"/>
              <a:sym typeface="Century Gothic"/>
            </a:endParaRPr>
          </a:p>
        </p:txBody>
      </p:sp>
      <p:sp>
        <p:nvSpPr>
          <p:cNvPr id="130" name="Google Shape;130;g1079faea729_0_0"/>
          <p:cNvSpPr/>
          <p:nvPr/>
        </p:nvSpPr>
        <p:spPr>
          <a:xfrm>
            <a:off x="1584000" y="326325"/>
            <a:ext cx="362400" cy="1401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latin typeface="Cavolini" panose="03000502040302020204" pitchFamily="66" charset="0"/>
              <a:cs typeface="Cavolini" panose="03000502040302020204" pitchFamily="66"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74"/>
        <p:cNvGrpSpPr/>
        <p:nvPr/>
      </p:nvGrpSpPr>
      <p:grpSpPr>
        <a:xfrm>
          <a:off x="0" y="0"/>
          <a:ext cx="0" cy="0"/>
          <a:chOff x="0" y="0"/>
          <a:chExt cx="0" cy="0"/>
        </a:xfrm>
      </p:grpSpPr>
      <p:pic>
        <p:nvPicPr>
          <p:cNvPr id="75" name="Google Shape;75;g1079faea729_0_41"/>
          <p:cNvPicPr preferRelativeResize="0"/>
          <p:nvPr/>
        </p:nvPicPr>
        <p:blipFill rotWithShape="1">
          <a:blip r:embed="rId3">
            <a:alphaModFix/>
          </a:blip>
          <a:srcRect l="17627" t="24535" r="22600" b="24232"/>
          <a:stretch/>
        </p:blipFill>
        <p:spPr>
          <a:xfrm>
            <a:off x="1710625" y="1069225"/>
            <a:ext cx="8869473" cy="4569949"/>
          </a:xfrm>
          <a:prstGeom prst="rect">
            <a:avLst/>
          </a:prstGeom>
          <a:noFill/>
          <a:ln>
            <a:noFill/>
          </a:ln>
          <a:effectLst>
            <a:outerShdw blurRad="42863" dist="123825" dir="7560000" algn="bl" rotWithShape="0">
              <a:srgbClr val="000000">
                <a:alpha val="68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Revelation - Mark Hitchcock">
            <a:extLst>
              <a:ext uri="{FF2B5EF4-FFF2-40B4-BE49-F238E27FC236}">
                <a16:creationId xmlns:a16="http://schemas.microsoft.com/office/drawing/2014/main" id="{D87CE529-448B-A546-AD46-AA3A36C1C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017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
          <p:cNvPicPr preferRelativeResize="0"/>
          <p:nvPr/>
        </p:nvPicPr>
        <p:blipFill rotWithShape="1">
          <a:blip r:embed="rId3">
            <a:alphaModFix/>
          </a:blip>
          <a:srcRect b="18823"/>
          <a:stretch/>
        </p:blipFill>
        <p:spPr>
          <a:xfrm>
            <a:off x="103794" y="-1"/>
            <a:ext cx="11934252" cy="6053328"/>
          </a:xfrm>
          <a:prstGeom prst="rect">
            <a:avLst/>
          </a:prstGeom>
          <a:noFill/>
          <a:ln>
            <a:noFill/>
          </a:ln>
        </p:spPr>
      </p:pic>
      <p:sp>
        <p:nvSpPr>
          <p:cNvPr id="2" name="Rounded Rectangle 1">
            <a:extLst>
              <a:ext uri="{FF2B5EF4-FFF2-40B4-BE49-F238E27FC236}">
                <a16:creationId xmlns:a16="http://schemas.microsoft.com/office/drawing/2014/main" id="{12219BC0-C1CD-4A47-9951-645CF20A7474}"/>
              </a:ext>
            </a:extLst>
          </p:cNvPr>
          <p:cNvSpPr/>
          <p:nvPr/>
        </p:nvSpPr>
        <p:spPr>
          <a:xfrm>
            <a:off x="3448195" y="1814840"/>
            <a:ext cx="732916" cy="3294632"/>
          </a:xfrm>
          <a:prstGeom prst="roundRect">
            <a:avLst/>
          </a:prstGeom>
          <a:noFill/>
          <a:ln w="38100">
            <a:solidFill>
              <a:srgbClr val="0432FF"/>
            </a:solidFill>
            <a:prstDash val="sysDash"/>
            <a:extLst>
              <a:ext uri="{C807C97D-BFC1-408E-A445-0C87EB9F89A2}">
                <ask:lineSketchStyleProps xmlns:ask="http://schemas.microsoft.com/office/drawing/2018/sketchyshapes" sd="1219033472">
                  <a:custGeom>
                    <a:avLst/>
                    <a:gdLst>
                      <a:gd name="connsiteX0" fmla="*/ 0 w 851578"/>
                      <a:gd name="connsiteY0" fmla="*/ 141933 h 3294632"/>
                      <a:gd name="connsiteX1" fmla="*/ 141933 w 851578"/>
                      <a:gd name="connsiteY1" fmla="*/ 0 h 3294632"/>
                      <a:gd name="connsiteX2" fmla="*/ 709645 w 851578"/>
                      <a:gd name="connsiteY2" fmla="*/ 0 h 3294632"/>
                      <a:gd name="connsiteX3" fmla="*/ 851578 w 851578"/>
                      <a:gd name="connsiteY3" fmla="*/ 141933 h 3294632"/>
                      <a:gd name="connsiteX4" fmla="*/ 851578 w 851578"/>
                      <a:gd name="connsiteY4" fmla="*/ 3152699 h 3294632"/>
                      <a:gd name="connsiteX5" fmla="*/ 709645 w 851578"/>
                      <a:gd name="connsiteY5" fmla="*/ 3294632 h 3294632"/>
                      <a:gd name="connsiteX6" fmla="*/ 141933 w 851578"/>
                      <a:gd name="connsiteY6" fmla="*/ 3294632 h 3294632"/>
                      <a:gd name="connsiteX7" fmla="*/ 0 w 851578"/>
                      <a:gd name="connsiteY7" fmla="*/ 3152699 h 3294632"/>
                      <a:gd name="connsiteX8" fmla="*/ 0 w 851578"/>
                      <a:gd name="connsiteY8" fmla="*/ 141933 h 329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78" h="3294632" extrusionOk="0">
                        <a:moveTo>
                          <a:pt x="0" y="141933"/>
                        </a:moveTo>
                        <a:cubicBezTo>
                          <a:pt x="-11796" y="56270"/>
                          <a:pt x="62343" y="451"/>
                          <a:pt x="141933" y="0"/>
                        </a:cubicBezTo>
                        <a:cubicBezTo>
                          <a:pt x="403662" y="19173"/>
                          <a:pt x="514981" y="-12939"/>
                          <a:pt x="709645" y="0"/>
                        </a:cubicBezTo>
                        <a:cubicBezTo>
                          <a:pt x="783889" y="4045"/>
                          <a:pt x="848874" y="78490"/>
                          <a:pt x="851578" y="141933"/>
                        </a:cubicBezTo>
                        <a:cubicBezTo>
                          <a:pt x="871765" y="591590"/>
                          <a:pt x="1004058" y="2589884"/>
                          <a:pt x="851578" y="3152699"/>
                        </a:cubicBezTo>
                        <a:cubicBezTo>
                          <a:pt x="863247" y="3232470"/>
                          <a:pt x="789293" y="3292037"/>
                          <a:pt x="709645" y="3294632"/>
                        </a:cubicBezTo>
                        <a:cubicBezTo>
                          <a:pt x="496264" y="3333629"/>
                          <a:pt x="378382" y="3271812"/>
                          <a:pt x="141933" y="3294632"/>
                        </a:cubicBezTo>
                        <a:cubicBezTo>
                          <a:pt x="62704" y="3286599"/>
                          <a:pt x="-8080" y="3242316"/>
                          <a:pt x="0" y="3152699"/>
                        </a:cubicBezTo>
                        <a:cubicBezTo>
                          <a:pt x="-38581" y="2075364"/>
                          <a:pt x="63341" y="1142715"/>
                          <a:pt x="0" y="14193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ole on Revelation 5:1: The Scroll of History">
            <a:extLst>
              <a:ext uri="{FF2B5EF4-FFF2-40B4-BE49-F238E27FC236}">
                <a16:creationId xmlns:a16="http://schemas.microsoft.com/office/drawing/2014/main" id="{E948C909-D497-D345-9C9C-01F04832B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869" y="76121"/>
            <a:ext cx="11176262" cy="670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16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83;g107175111e7_1_5">
            <a:extLst>
              <a:ext uri="{FF2B5EF4-FFF2-40B4-BE49-F238E27FC236}">
                <a16:creationId xmlns:a16="http://schemas.microsoft.com/office/drawing/2014/main" id="{8277BD93-D9CF-704D-B8C5-16668DAFAC85}"/>
              </a:ext>
            </a:extLst>
          </p:cNvPr>
          <p:cNvPicPr preferRelativeResize="0"/>
          <p:nvPr/>
        </p:nvPicPr>
        <p:blipFill>
          <a:blip r:embed="rId2">
            <a:alphaModFix/>
          </a:blip>
          <a:stretch>
            <a:fillRect/>
          </a:stretch>
        </p:blipFill>
        <p:spPr>
          <a:xfrm>
            <a:off x="-266700" y="-79725"/>
            <a:ext cx="1401523" cy="1401523"/>
          </a:xfrm>
          <a:prstGeom prst="rect">
            <a:avLst/>
          </a:prstGeom>
          <a:noFill/>
          <a:ln>
            <a:noFill/>
          </a:ln>
        </p:spPr>
      </p:pic>
      <p:pic>
        <p:nvPicPr>
          <p:cNvPr id="16" name="Google Shape;84;g107175111e7_1_5">
            <a:extLst>
              <a:ext uri="{FF2B5EF4-FFF2-40B4-BE49-F238E27FC236}">
                <a16:creationId xmlns:a16="http://schemas.microsoft.com/office/drawing/2014/main" id="{E8CCB0FE-0C22-A84D-A0BB-5AC4A17A6860}"/>
              </a:ext>
            </a:extLst>
          </p:cNvPr>
          <p:cNvPicPr preferRelativeResize="0"/>
          <p:nvPr/>
        </p:nvPicPr>
        <p:blipFill>
          <a:blip r:embed="rId2">
            <a:alphaModFix/>
          </a:blip>
          <a:stretch>
            <a:fillRect/>
          </a:stretch>
        </p:blipFill>
        <p:spPr>
          <a:xfrm>
            <a:off x="467677" y="-79725"/>
            <a:ext cx="1401523" cy="1401523"/>
          </a:xfrm>
          <a:prstGeom prst="rect">
            <a:avLst/>
          </a:prstGeom>
          <a:noFill/>
          <a:ln>
            <a:noFill/>
          </a:ln>
        </p:spPr>
      </p:pic>
      <p:pic>
        <p:nvPicPr>
          <p:cNvPr id="17" name="Google Shape;85;g107175111e7_1_5">
            <a:extLst>
              <a:ext uri="{FF2B5EF4-FFF2-40B4-BE49-F238E27FC236}">
                <a16:creationId xmlns:a16="http://schemas.microsoft.com/office/drawing/2014/main" id="{95B9743D-30EB-484F-AA20-48D690C60D3E}"/>
              </a:ext>
            </a:extLst>
          </p:cNvPr>
          <p:cNvPicPr preferRelativeResize="0"/>
          <p:nvPr/>
        </p:nvPicPr>
        <p:blipFill>
          <a:blip r:embed="rId2">
            <a:alphaModFix/>
          </a:blip>
          <a:stretch>
            <a:fillRect/>
          </a:stretch>
        </p:blipFill>
        <p:spPr>
          <a:xfrm>
            <a:off x="1260977" y="-79725"/>
            <a:ext cx="1401523" cy="1401523"/>
          </a:xfrm>
          <a:prstGeom prst="rect">
            <a:avLst/>
          </a:prstGeom>
          <a:noFill/>
          <a:ln>
            <a:noFill/>
          </a:ln>
        </p:spPr>
      </p:pic>
      <p:pic>
        <p:nvPicPr>
          <p:cNvPr id="18" name="Google Shape;86;g107175111e7_1_5">
            <a:extLst>
              <a:ext uri="{FF2B5EF4-FFF2-40B4-BE49-F238E27FC236}">
                <a16:creationId xmlns:a16="http://schemas.microsoft.com/office/drawing/2014/main" id="{96A9D7D2-ABBF-4D4E-B432-1A46DD12E320}"/>
              </a:ext>
            </a:extLst>
          </p:cNvPr>
          <p:cNvPicPr preferRelativeResize="0"/>
          <p:nvPr/>
        </p:nvPicPr>
        <p:blipFill>
          <a:blip r:embed="rId2">
            <a:alphaModFix/>
          </a:blip>
          <a:stretch>
            <a:fillRect/>
          </a:stretch>
        </p:blipFill>
        <p:spPr>
          <a:xfrm>
            <a:off x="2026249" y="-79725"/>
            <a:ext cx="1401523" cy="1401523"/>
          </a:xfrm>
          <a:prstGeom prst="rect">
            <a:avLst/>
          </a:prstGeom>
          <a:noFill/>
          <a:ln>
            <a:noFill/>
          </a:ln>
        </p:spPr>
      </p:pic>
      <p:pic>
        <p:nvPicPr>
          <p:cNvPr id="19" name="Google Shape;88;g107175111e7_1_5">
            <a:extLst>
              <a:ext uri="{FF2B5EF4-FFF2-40B4-BE49-F238E27FC236}">
                <a16:creationId xmlns:a16="http://schemas.microsoft.com/office/drawing/2014/main" id="{6D097550-A004-3A4E-BED1-EA679A7C29AE}"/>
              </a:ext>
            </a:extLst>
          </p:cNvPr>
          <p:cNvPicPr preferRelativeResize="0"/>
          <p:nvPr/>
        </p:nvPicPr>
        <p:blipFill>
          <a:blip r:embed="rId2">
            <a:alphaModFix/>
          </a:blip>
          <a:stretch>
            <a:fillRect/>
          </a:stretch>
        </p:blipFill>
        <p:spPr>
          <a:xfrm>
            <a:off x="3600225" y="-79725"/>
            <a:ext cx="1401523" cy="1401523"/>
          </a:xfrm>
          <a:prstGeom prst="rect">
            <a:avLst/>
          </a:prstGeom>
          <a:noFill/>
          <a:ln>
            <a:noFill/>
          </a:ln>
        </p:spPr>
      </p:pic>
      <p:pic>
        <p:nvPicPr>
          <p:cNvPr id="20" name="Google Shape;89;g107175111e7_1_5">
            <a:extLst>
              <a:ext uri="{FF2B5EF4-FFF2-40B4-BE49-F238E27FC236}">
                <a16:creationId xmlns:a16="http://schemas.microsoft.com/office/drawing/2014/main" id="{BDBEF75C-643B-8046-A8F6-818521FDA387}"/>
              </a:ext>
            </a:extLst>
          </p:cNvPr>
          <p:cNvPicPr preferRelativeResize="0"/>
          <p:nvPr/>
        </p:nvPicPr>
        <p:blipFill>
          <a:blip r:embed="rId2">
            <a:alphaModFix/>
          </a:blip>
          <a:stretch>
            <a:fillRect/>
          </a:stretch>
        </p:blipFill>
        <p:spPr>
          <a:xfrm>
            <a:off x="4300986" y="-79725"/>
            <a:ext cx="1401523" cy="1401523"/>
          </a:xfrm>
          <a:prstGeom prst="rect">
            <a:avLst/>
          </a:prstGeom>
          <a:noFill/>
          <a:ln>
            <a:noFill/>
          </a:ln>
        </p:spPr>
      </p:pic>
      <p:sp>
        <p:nvSpPr>
          <p:cNvPr id="21" name="Google Shape;90;g107175111e7_1_5">
            <a:extLst>
              <a:ext uri="{FF2B5EF4-FFF2-40B4-BE49-F238E27FC236}">
                <a16:creationId xmlns:a16="http://schemas.microsoft.com/office/drawing/2014/main" id="{3D4C71EC-7A5B-AA45-9740-2F3107F005E2}"/>
              </a:ext>
            </a:extLst>
          </p:cNvPr>
          <p:cNvSpPr txBox="1"/>
          <p:nvPr/>
        </p:nvSpPr>
        <p:spPr>
          <a:xfrm>
            <a:off x="252863" y="29571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Helvetica Neue"/>
                <a:ea typeface="Helvetica Neue"/>
                <a:cs typeface="Helvetica Neue"/>
                <a:sym typeface="Helvetica Neue"/>
              </a:rPr>
              <a:t>1</a:t>
            </a:r>
            <a:endParaRPr sz="2100" b="1">
              <a:solidFill>
                <a:schemeClr val="lt1"/>
              </a:solidFill>
              <a:latin typeface="Helvetica Neue"/>
              <a:ea typeface="Helvetica Neue"/>
              <a:cs typeface="Helvetica Neue"/>
              <a:sym typeface="Helvetica Neue"/>
            </a:endParaRPr>
          </a:p>
        </p:txBody>
      </p:sp>
      <p:sp>
        <p:nvSpPr>
          <p:cNvPr id="22" name="Google Shape;91;g107175111e7_1_5">
            <a:extLst>
              <a:ext uri="{FF2B5EF4-FFF2-40B4-BE49-F238E27FC236}">
                <a16:creationId xmlns:a16="http://schemas.microsoft.com/office/drawing/2014/main" id="{04BCCE56-6AC2-A34A-821D-743C1EF2B5FB}"/>
              </a:ext>
            </a:extLst>
          </p:cNvPr>
          <p:cNvSpPr txBox="1"/>
          <p:nvPr/>
        </p:nvSpPr>
        <p:spPr>
          <a:xfrm>
            <a:off x="987227" y="318050"/>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Helvetica Neue"/>
                <a:ea typeface="Helvetica Neue"/>
                <a:cs typeface="Helvetica Neue"/>
                <a:sym typeface="Helvetica Neue"/>
              </a:rPr>
              <a:t>2</a:t>
            </a:r>
            <a:endParaRPr sz="2100" b="1">
              <a:solidFill>
                <a:schemeClr val="lt1"/>
              </a:solidFill>
              <a:latin typeface="Helvetica Neue"/>
              <a:ea typeface="Helvetica Neue"/>
              <a:cs typeface="Helvetica Neue"/>
              <a:sym typeface="Helvetica Neue"/>
            </a:endParaRPr>
          </a:p>
        </p:txBody>
      </p:sp>
      <p:sp>
        <p:nvSpPr>
          <p:cNvPr id="23" name="Google Shape;92;g107175111e7_1_5">
            <a:extLst>
              <a:ext uri="{FF2B5EF4-FFF2-40B4-BE49-F238E27FC236}">
                <a16:creationId xmlns:a16="http://schemas.microsoft.com/office/drawing/2014/main" id="{B435FAF9-8989-DC47-979A-A7DB994D260C}"/>
              </a:ext>
            </a:extLst>
          </p:cNvPr>
          <p:cNvSpPr txBox="1"/>
          <p:nvPr/>
        </p:nvSpPr>
        <p:spPr>
          <a:xfrm>
            <a:off x="1788553" y="31806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a:solidFill>
                  <a:schemeClr val="lt1"/>
                </a:solidFill>
                <a:latin typeface="Helvetica Neue"/>
                <a:ea typeface="Helvetica Neue"/>
                <a:cs typeface="Helvetica Neue"/>
                <a:sym typeface="Helvetica Neue"/>
              </a:rPr>
              <a:t>3</a:t>
            </a:r>
            <a:endParaRPr sz="2100" b="1">
              <a:solidFill>
                <a:schemeClr val="lt1"/>
              </a:solidFill>
              <a:latin typeface="Helvetica Neue"/>
              <a:ea typeface="Helvetica Neue"/>
              <a:cs typeface="Helvetica Neue"/>
              <a:sym typeface="Helvetica Neue"/>
            </a:endParaRPr>
          </a:p>
        </p:txBody>
      </p:sp>
      <p:sp>
        <p:nvSpPr>
          <p:cNvPr id="24" name="Google Shape;93;g107175111e7_1_5">
            <a:extLst>
              <a:ext uri="{FF2B5EF4-FFF2-40B4-BE49-F238E27FC236}">
                <a16:creationId xmlns:a16="http://schemas.microsoft.com/office/drawing/2014/main" id="{835964EB-D099-F542-9DE3-15BA0CBDE768}"/>
              </a:ext>
            </a:extLst>
          </p:cNvPr>
          <p:cNvSpPr txBox="1"/>
          <p:nvPr/>
        </p:nvSpPr>
        <p:spPr>
          <a:xfrm>
            <a:off x="2545812" y="318076"/>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4</a:t>
            </a:r>
            <a:endParaRPr sz="2100" b="1" dirty="0">
              <a:solidFill>
                <a:schemeClr val="lt1"/>
              </a:solidFill>
              <a:latin typeface="Helvetica Neue"/>
              <a:ea typeface="Helvetica Neue"/>
              <a:cs typeface="Helvetica Neue"/>
              <a:sym typeface="Helvetica Neue"/>
            </a:endParaRPr>
          </a:p>
        </p:txBody>
      </p:sp>
      <p:sp>
        <p:nvSpPr>
          <p:cNvPr id="26" name="Google Shape;95;g107175111e7_1_5">
            <a:extLst>
              <a:ext uri="{FF2B5EF4-FFF2-40B4-BE49-F238E27FC236}">
                <a16:creationId xmlns:a16="http://schemas.microsoft.com/office/drawing/2014/main" id="{A56CA4AC-DCD4-474D-9459-7E712A87CAD8}"/>
              </a:ext>
            </a:extLst>
          </p:cNvPr>
          <p:cNvSpPr txBox="1"/>
          <p:nvPr/>
        </p:nvSpPr>
        <p:spPr>
          <a:xfrm>
            <a:off x="4119788" y="295713"/>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6</a:t>
            </a:r>
            <a:endParaRPr sz="2100" b="1" dirty="0">
              <a:solidFill>
                <a:schemeClr val="lt1"/>
              </a:solidFill>
              <a:latin typeface="Helvetica Neue"/>
              <a:ea typeface="Helvetica Neue"/>
              <a:cs typeface="Helvetica Neue"/>
              <a:sym typeface="Helvetica Neue"/>
            </a:endParaRPr>
          </a:p>
        </p:txBody>
      </p:sp>
      <p:sp>
        <p:nvSpPr>
          <p:cNvPr id="27" name="Google Shape;96;g107175111e7_1_5">
            <a:extLst>
              <a:ext uri="{FF2B5EF4-FFF2-40B4-BE49-F238E27FC236}">
                <a16:creationId xmlns:a16="http://schemas.microsoft.com/office/drawing/2014/main" id="{2951E959-006D-074C-B330-4D9C6D1304BC}"/>
              </a:ext>
            </a:extLst>
          </p:cNvPr>
          <p:cNvSpPr txBox="1"/>
          <p:nvPr/>
        </p:nvSpPr>
        <p:spPr>
          <a:xfrm>
            <a:off x="4820536" y="318038"/>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7</a:t>
            </a:r>
            <a:endParaRPr sz="2100" b="1" dirty="0">
              <a:solidFill>
                <a:schemeClr val="lt1"/>
              </a:solidFill>
              <a:latin typeface="Helvetica Neue"/>
              <a:ea typeface="Helvetica Neue"/>
              <a:cs typeface="Helvetica Neue"/>
              <a:sym typeface="Helvetica Neue"/>
            </a:endParaRPr>
          </a:p>
        </p:txBody>
      </p:sp>
      <p:pic>
        <p:nvPicPr>
          <p:cNvPr id="29" name="Google Shape;87;g107175111e7_1_5">
            <a:extLst>
              <a:ext uri="{FF2B5EF4-FFF2-40B4-BE49-F238E27FC236}">
                <a16:creationId xmlns:a16="http://schemas.microsoft.com/office/drawing/2014/main" id="{E315BAAA-D383-3D42-87E1-F60F25A39739}"/>
              </a:ext>
            </a:extLst>
          </p:cNvPr>
          <p:cNvPicPr preferRelativeResize="0"/>
          <p:nvPr/>
        </p:nvPicPr>
        <p:blipFill>
          <a:blip r:embed="rId2">
            <a:alphaModFix/>
          </a:blip>
          <a:stretch>
            <a:fillRect/>
          </a:stretch>
        </p:blipFill>
        <p:spPr>
          <a:xfrm>
            <a:off x="2834953" y="-79725"/>
            <a:ext cx="1401523" cy="1401523"/>
          </a:xfrm>
          <a:prstGeom prst="rect">
            <a:avLst/>
          </a:prstGeom>
          <a:noFill/>
          <a:ln>
            <a:noFill/>
          </a:ln>
        </p:spPr>
      </p:pic>
      <p:sp>
        <p:nvSpPr>
          <p:cNvPr id="30" name="Google Shape;94;g107175111e7_1_5">
            <a:extLst>
              <a:ext uri="{FF2B5EF4-FFF2-40B4-BE49-F238E27FC236}">
                <a16:creationId xmlns:a16="http://schemas.microsoft.com/office/drawing/2014/main" id="{8A3B042C-0CF5-1B4F-A22B-04F74C84FF13}"/>
              </a:ext>
            </a:extLst>
          </p:cNvPr>
          <p:cNvSpPr txBox="1"/>
          <p:nvPr/>
        </p:nvSpPr>
        <p:spPr>
          <a:xfrm>
            <a:off x="3354479" y="34475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5</a:t>
            </a:r>
            <a:endParaRPr sz="2100" b="1" dirty="0">
              <a:solidFill>
                <a:schemeClr val="lt1"/>
              </a:solidFill>
              <a:latin typeface="Helvetica Neue"/>
              <a:ea typeface="Helvetica Neue"/>
              <a:cs typeface="Helvetica Neue"/>
              <a:sym typeface="Helvetica Neue"/>
            </a:endParaRPr>
          </a:p>
        </p:txBody>
      </p:sp>
      <p:sp>
        <p:nvSpPr>
          <p:cNvPr id="74" name="TextBox 73">
            <a:extLst>
              <a:ext uri="{FF2B5EF4-FFF2-40B4-BE49-F238E27FC236}">
                <a16:creationId xmlns:a16="http://schemas.microsoft.com/office/drawing/2014/main" id="{24448BB3-23B4-824D-B731-C193409C16A1}"/>
              </a:ext>
            </a:extLst>
          </p:cNvPr>
          <p:cNvSpPr txBox="1"/>
          <p:nvPr/>
        </p:nvSpPr>
        <p:spPr>
          <a:xfrm>
            <a:off x="888474" y="1248594"/>
            <a:ext cx="2716265" cy="707886"/>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Seals that are “broken”</a:t>
            </a:r>
          </a:p>
        </p:txBody>
      </p:sp>
      <p:pic>
        <p:nvPicPr>
          <p:cNvPr id="45" name="Google Shape;154;g1079faea729_1_25">
            <a:extLst>
              <a:ext uri="{FF2B5EF4-FFF2-40B4-BE49-F238E27FC236}">
                <a16:creationId xmlns:a16="http://schemas.microsoft.com/office/drawing/2014/main" id="{EAB0E945-6D1F-F649-AA6F-6A686042BD05}"/>
              </a:ext>
            </a:extLst>
          </p:cNvPr>
          <p:cNvPicPr preferRelativeResize="0"/>
          <p:nvPr/>
        </p:nvPicPr>
        <p:blipFill rotWithShape="1">
          <a:blip r:embed="rId3">
            <a:alphaModFix/>
          </a:blip>
          <a:srcRect l="27304" t="23652"/>
          <a:stretch/>
        </p:blipFill>
        <p:spPr>
          <a:xfrm>
            <a:off x="6016230" y="5989414"/>
            <a:ext cx="850032" cy="653144"/>
          </a:xfrm>
          <a:prstGeom prst="rect">
            <a:avLst/>
          </a:prstGeom>
          <a:noFill/>
          <a:ln>
            <a:noFill/>
          </a:ln>
          <a:effectLst>
            <a:outerShdw blurRad="57150" dist="114300" dir="8580000" algn="bl" rotWithShape="0">
              <a:srgbClr val="000000">
                <a:alpha val="50000"/>
              </a:srgbClr>
            </a:outerShdw>
          </a:effectLst>
        </p:spPr>
      </p:pic>
      <p:pic>
        <p:nvPicPr>
          <p:cNvPr id="46" name="Google Shape;154;g1079faea729_1_25">
            <a:extLst>
              <a:ext uri="{FF2B5EF4-FFF2-40B4-BE49-F238E27FC236}">
                <a16:creationId xmlns:a16="http://schemas.microsoft.com/office/drawing/2014/main" id="{43674F01-ADBC-DA4D-835E-1F4C745C4DAF}"/>
              </a:ext>
            </a:extLst>
          </p:cNvPr>
          <p:cNvPicPr preferRelativeResize="0"/>
          <p:nvPr/>
        </p:nvPicPr>
        <p:blipFill rotWithShape="1">
          <a:blip r:embed="rId3">
            <a:alphaModFix/>
          </a:blip>
          <a:srcRect l="27304" t="23652"/>
          <a:stretch/>
        </p:blipFill>
        <p:spPr>
          <a:xfrm>
            <a:off x="6768781" y="5989414"/>
            <a:ext cx="850032" cy="653144"/>
          </a:xfrm>
          <a:prstGeom prst="rect">
            <a:avLst/>
          </a:prstGeom>
          <a:noFill/>
          <a:ln>
            <a:noFill/>
          </a:ln>
          <a:effectLst>
            <a:outerShdw blurRad="57150" dist="114300" dir="8580000" algn="bl" rotWithShape="0">
              <a:srgbClr val="000000">
                <a:alpha val="50000"/>
              </a:srgbClr>
            </a:outerShdw>
          </a:effectLst>
        </p:spPr>
      </p:pic>
      <p:pic>
        <p:nvPicPr>
          <p:cNvPr id="47" name="Google Shape;154;g1079faea729_1_25">
            <a:extLst>
              <a:ext uri="{FF2B5EF4-FFF2-40B4-BE49-F238E27FC236}">
                <a16:creationId xmlns:a16="http://schemas.microsoft.com/office/drawing/2014/main" id="{15D6FBA2-D149-3D48-BFCD-E4E6711A0A30}"/>
              </a:ext>
            </a:extLst>
          </p:cNvPr>
          <p:cNvPicPr preferRelativeResize="0"/>
          <p:nvPr/>
        </p:nvPicPr>
        <p:blipFill rotWithShape="1">
          <a:blip r:embed="rId3">
            <a:alphaModFix/>
          </a:blip>
          <a:srcRect l="27304" t="23652"/>
          <a:stretch/>
        </p:blipFill>
        <p:spPr>
          <a:xfrm>
            <a:off x="7578224" y="5989414"/>
            <a:ext cx="850032" cy="653144"/>
          </a:xfrm>
          <a:prstGeom prst="rect">
            <a:avLst/>
          </a:prstGeom>
          <a:noFill/>
          <a:ln>
            <a:noFill/>
          </a:ln>
          <a:effectLst>
            <a:outerShdw blurRad="57150" dist="114300" dir="8580000" algn="bl" rotWithShape="0">
              <a:srgbClr val="000000">
                <a:alpha val="50000"/>
              </a:srgbClr>
            </a:outerShdw>
          </a:effectLst>
        </p:spPr>
      </p:pic>
      <p:pic>
        <p:nvPicPr>
          <p:cNvPr id="48" name="Google Shape;154;g1079faea729_1_25">
            <a:extLst>
              <a:ext uri="{FF2B5EF4-FFF2-40B4-BE49-F238E27FC236}">
                <a16:creationId xmlns:a16="http://schemas.microsoft.com/office/drawing/2014/main" id="{139EF7CC-4456-0349-B5AF-304A6CA5146B}"/>
              </a:ext>
            </a:extLst>
          </p:cNvPr>
          <p:cNvPicPr preferRelativeResize="0"/>
          <p:nvPr/>
        </p:nvPicPr>
        <p:blipFill rotWithShape="1">
          <a:blip r:embed="rId3">
            <a:alphaModFix/>
          </a:blip>
          <a:srcRect l="27304" t="23652"/>
          <a:stretch/>
        </p:blipFill>
        <p:spPr>
          <a:xfrm>
            <a:off x="8330775" y="5989414"/>
            <a:ext cx="850032" cy="653144"/>
          </a:xfrm>
          <a:prstGeom prst="rect">
            <a:avLst/>
          </a:prstGeom>
          <a:noFill/>
          <a:ln>
            <a:noFill/>
          </a:ln>
          <a:effectLst>
            <a:outerShdw blurRad="57150" dist="114300" dir="8580000" algn="bl" rotWithShape="0">
              <a:srgbClr val="000000">
                <a:alpha val="50000"/>
              </a:srgbClr>
            </a:outerShdw>
          </a:effectLst>
        </p:spPr>
      </p:pic>
      <p:pic>
        <p:nvPicPr>
          <p:cNvPr id="49" name="Google Shape;154;g1079faea729_1_25">
            <a:extLst>
              <a:ext uri="{FF2B5EF4-FFF2-40B4-BE49-F238E27FC236}">
                <a16:creationId xmlns:a16="http://schemas.microsoft.com/office/drawing/2014/main" id="{52244164-51A5-CF4C-9D26-529A9BC5E385}"/>
              </a:ext>
            </a:extLst>
          </p:cNvPr>
          <p:cNvPicPr preferRelativeResize="0"/>
          <p:nvPr/>
        </p:nvPicPr>
        <p:blipFill rotWithShape="1">
          <a:blip r:embed="rId3">
            <a:alphaModFix/>
          </a:blip>
          <a:srcRect l="27304" t="23652"/>
          <a:stretch/>
        </p:blipFill>
        <p:spPr>
          <a:xfrm>
            <a:off x="9178394" y="5995084"/>
            <a:ext cx="850032" cy="653144"/>
          </a:xfrm>
          <a:prstGeom prst="rect">
            <a:avLst/>
          </a:prstGeom>
          <a:noFill/>
          <a:ln>
            <a:noFill/>
          </a:ln>
          <a:effectLst>
            <a:outerShdw blurRad="57150" dist="114300" dir="8580000" algn="bl" rotWithShape="0">
              <a:srgbClr val="000000">
                <a:alpha val="50000"/>
              </a:srgbClr>
            </a:outerShdw>
          </a:effectLst>
        </p:spPr>
      </p:pic>
      <p:pic>
        <p:nvPicPr>
          <p:cNvPr id="50" name="Google Shape;154;g1079faea729_1_25">
            <a:extLst>
              <a:ext uri="{FF2B5EF4-FFF2-40B4-BE49-F238E27FC236}">
                <a16:creationId xmlns:a16="http://schemas.microsoft.com/office/drawing/2014/main" id="{8742268E-7C5E-B44F-BA17-F99A5C111C29}"/>
              </a:ext>
            </a:extLst>
          </p:cNvPr>
          <p:cNvPicPr preferRelativeResize="0"/>
          <p:nvPr/>
        </p:nvPicPr>
        <p:blipFill rotWithShape="1">
          <a:blip r:embed="rId3">
            <a:alphaModFix/>
          </a:blip>
          <a:srcRect l="27304" t="23652"/>
          <a:stretch/>
        </p:blipFill>
        <p:spPr>
          <a:xfrm>
            <a:off x="9987837" y="5991847"/>
            <a:ext cx="850032" cy="653144"/>
          </a:xfrm>
          <a:prstGeom prst="rect">
            <a:avLst/>
          </a:prstGeom>
          <a:noFill/>
          <a:ln>
            <a:noFill/>
          </a:ln>
          <a:effectLst>
            <a:outerShdw blurRad="57150" dist="114300" dir="8580000" algn="bl" rotWithShape="0">
              <a:srgbClr val="000000">
                <a:alpha val="50000"/>
              </a:srgbClr>
            </a:outerShdw>
          </a:effectLst>
        </p:spPr>
      </p:pic>
      <p:pic>
        <p:nvPicPr>
          <p:cNvPr id="51" name="Google Shape;154;g1079faea729_1_25">
            <a:extLst>
              <a:ext uri="{FF2B5EF4-FFF2-40B4-BE49-F238E27FC236}">
                <a16:creationId xmlns:a16="http://schemas.microsoft.com/office/drawing/2014/main" id="{13221E18-A10E-2243-934C-B60C18457F9D}"/>
              </a:ext>
            </a:extLst>
          </p:cNvPr>
          <p:cNvPicPr preferRelativeResize="0"/>
          <p:nvPr/>
        </p:nvPicPr>
        <p:blipFill rotWithShape="1">
          <a:blip r:embed="rId3">
            <a:alphaModFix/>
          </a:blip>
          <a:srcRect l="27304" t="23652"/>
          <a:stretch/>
        </p:blipFill>
        <p:spPr>
          <a:xfrm>
            <a:off x="10876045" y="5989049"/>
            <a:ext cx="850032" cy="653144"/>
          </a:xfrm>
          <a:prstGeom prst="rect">
            <a:avLst/>
          </a:prstGeom>
          <a:noFill/>
          <a:ln>
            <a:noFill/>
          </a:ln>
          <a:effectLst>
            <a:outerShdw blurRad="57150" dist="114300" dir="8580000" algn="bl" rotWithShape="0">
              <a:srgbClr val="000000">
                <a:alpha val="50000"/>
              </a:srgbClr>
            </a:outerShdw>
          </a:effectLst>
        </p:spPr>
      </p:pic>
      <p:sp>
        <p:nvSpPr>
          <p:cNvPr id="73" name="Notched Right Arrow 72">
            <a:extLst>
              <a:ext uri="{FF2B5EF4-FFF2-40B4-BE49-F238E27FC236}">
                <a16:creationId xmlns:a16="http://schemas.microsoft.com/office/drawing/2014/main" id="{B12F9123-8590-A248-A73B-C07D16EDDA30}"/>
              </a:ext>
            </a:extLst>
          </p:cNvPr>
          <p:cNvSpPr/>
          <p:nvPr/>
        </p:nvSpPr>
        <p:spPr>
          <a:xfrm rot="21600000">
            <a:off x="5626110" y="6205157"/>
            <a:ext cx="390120" cy="412157"/>
          </a:xfrm>
          <a:prstGeom prst="notchedRightArrow">
            <a:avLst>
              <a:gd name="adj1" fmla="val 50000"/>
              <a:gd name="adj2" fmla="val 377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E47A3C15-9C73-574C-BEBC-CD4A306DBB68}"/>
              </a:ext>
            </a:extLst>
          </p:cNvPr>
          <p:cNvSpPr txBox="1"/>
          <p:nvPr/>
        </p:nvSpPr>
        <p:spPr>
          <a:xfrm>
            <a:off x="7070123" y="5246230"/>
            <a:ext cx="2716265" cy="707886"/>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Bowls that are “poured”</a:t>
            </a:r>
          </a:p>
        </p:txBody>
      </p:sp>
      <p:grpSp>
        <p:nvGrpSpPr>
          <p:cNvPr id="69" name="Group 68">
            <a:extLst>
              <a:ext uri="{FF2B5EF4-FFF2-40B4-BE49-F238E27FC236}">
                <a16:creationId xmlns:a16="http://schemas.microsoft.com/office/drawing/2014/main" id="{C6F528AA-53DB-B748-8EB2-F93D2BBD97BC}"/>
              </a:ext>
            </a:extLst>
          </p:cNvPr>
          <p:cNvGrpSpPr/>
          <p:nvPr/>
        </p:nvGrpSpPr>
        <p:grpSpPr>
          <a:xfrm>
            <a:off x="4446238" y="1290098"/>
            <a:ext cx="1084311" cy="1057401"/>
            <a:chOff x="4441618" y="1077224"/>
            <a:chExt cx="1084311" cy="1057401"/>
          </a:xfrm>
        </p:grpSpPr>
        <p:pic>
          <p:nvPicPr>
            <p:cNvPr id="37" name="Google Shape;117;g1079faea729_0_0">
              <a:extLst>
                <a:ext uri="{FF2B5EF4-FFF2-40B4-BE49-F238E27FC236}">
                  <a16:creationId xmlns:a16="http://schemas.microsoft.com/office/drawing/2014/main" id="{3F83B712-F7E3-F34A-84A6-F4E7465A3F87}"/>
                </a:ext>
              </a:extLst>
            </p:cNvPr>
            <p:cNvPicPr preferRelativeResize="0"/>
            <p:nvPr/>
          </p:nvPicPr>
          <p:blipFill rotWithShape="1">
            <a:blip r:embed="rId4">
              <a:alphaModFix/>
            </a:blip>
            <a:srcRect l="-5520" t="2449" r="8845" b="-2429"/>
            <a:stretch/>
          </p:blipFill>
          <p:spPr>
            <a:xfrm>
              <a:off x="4441618" y="1077224"/>
              <a:ext cx="1084311" cy="1057401"/>
            </a:xfrm>
            <a:prstGeom prst="rect">
              <a:avLst/>
            </a:prstGeom>
            <a:noFill/>
            <a:ln>
              <a:noFill/>
            </a:ln>
          </p:spPr>
        </p:pic>
        <p:sp>
          <p:nvSpPr>
            <p:cNvPr id="38" name="Google Shape;119;g1079faea729_0_0">
              <a:extLst>
                <a:ext uri="{FF2B5EF4-FFF2-40B4-BE49-F238E27FC236}">
                  <a16:creationId xmlns:a16="http://schemas.microsoft.com/office/drawing/2014/main" id="{B3AFE5FA-432B-5B4F-936B-BD353A666697}"/>
                </a:ext>
              </a:extLst>
            </p:cNvPr>
            <p:cNvSpPr txBox="1"/>
            <p:nvPr/>
          </p:nvSpPr>
          <p:spPr>
            <a:xfrm>
              <a:off x="4821625" y="1385372"/>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1</a:t>
              </a:r>
              <a:endParaRPr sz="2100" b="1" dirty="0">
                <a:solidFill>
                  <a:schemeClr val="lt1"/>
                </a:solidFill>
                <a:latin typeface="Helvetica Neue"/>
                <a:ea typeface="Helvetica Neue"/>
                <a:cs typeface="Helvetica Neue"/>
                <a:sym typeface="Helvetica Neue"/>
              </a:endParaRPr>
            </a:p>
          </p:txBody>
        </p:sp>
      </p:grpSp>
      <p:grpSp>
        <p:nvGrpSpPr>
          <p:cNvPr id="53" name="Group 52">
            <a:extLst>
              <a:ext uri="{FF2B5EF4-FFF2-40B4-BE49-F238E27FC236}">
                <a16:creationId xmlns:a16="http://schemas.microsoft.com/office/drawing/2014/main" id="{646902C1-C75E-304C-9DAA-46DE73BE0AF4}"/>
              </a:ext>
            </a:extLst>
          </p:cNvPr>
          <p:cNvGrpSpPr/>
          <p:nvPr/>
        </p:nvGrpSpPr>
        <p:grpSpPr>
          <a:xfrm>
            <a:off x="4441618" y="1989475"/>
            <a:ext cx="1084311" cy="1057401"/>
            <a:chOff x="6064034" y="1439261"/>
            <a:chExt cx="1084311" cy="1057401"/>
          </a:xfrm>
        </p:grpSpPr>
        <p:pic>
          <p:nvPicPr>
            <p:cNvPr id="39" name="Google Shape;117;g1079faea729_0_0">
              <a:extLst>
                <a:ext uri="{FF2B5EF4-FFF2-40B4-BE49-F238E27FC236}">
                  <a16:creationId xmlns:a16="http://schemas.microsoft.com/office/drawing/2014/main" id="{79FB9F38-C3F3-1744-982A-5ABF13B1E361}"/>
                </a:ext>
              </a:extLst>
            </p:cNvPr>
            <p:cNvPicPr preferRelativeResize="0"/>
            <p:nvPr/>
          </p:nvPicPr>
          <p:blipFill rotWithShape="1">
            <a:blip r:embed="rId4">
              <a:alphaModFix/>
            </a:blip>
            <a:srcRect l="-5520" t="2449" r="8845" b="-2429"/>
            <a:stretch/>
          </p:blipFill>
          <p:spPr>
            <a:xfrm>
              <a:off x="6064034" y="1439261"/>
              <a:ext cx="1084311" cy="1057401"/>
            </a:xfrm>
            <a:prstGeom prst="rect">
              <a:avLst/>
            </a:prstGeom>
            <a:noFill/>
            <a:ln>
              <a:noFill/>
            </a:ln>
          </p:spPr>
        </p:pic>
        <p:sp>
          <p:nvSpPr>
            <p:cNvPr id="34" name="Google Shape;109;g1079faea729_0_0">
              <a:extLst>
                <a:ext uri="{FF2B5EF4-FFF2-40B4-BE49-F238E27FC236}">
                  <a16:creationId xmlns:a16="http://schemas.microsoft.com/office/drawing/2014/main" id="{BA6D0BD6-349C-254D-8726-AAA4D6EC890F}"/>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2</a:t>
              </a:r>
              <a:endParaRPr sz="2100" b="1" dirty="0">
                <a:solidFill>
                  <a:schemeClr val="lt1"/>
                </a:solidFill>
                <a:latin typeface="Helvetica Neue"/>
                <a:ea typeface="Helvetica Neue"/>
                <a:cs typeface="Helvetica Neue"/>
                <a:sym typeface="Helvetica Neue"/>
              </a:endParaRPr>
            </a:p>
          </p:txBody>
        </p:sp>
      </p:grpSp>
      <p:grpSp>
        <p:nvGrpSpPr>
          <p:cNvPr id="54" name="Group 53">
            <a:extLst>
              <a:ext uri="{FF2B5EF4-FFF2-40B4-BE49-F238E27FC236}">
                <a16:creationId xmlns:a16="http://schemas.microsoft.com/office/drawing/2014/main" id="{F19FBB97-7B70-E346-8A0C-8E03530AC4B6}"/>
              </a:ext>
            </a:extLst>
          </p:cNvPr>
          <p:cNvGrpSpPr/>
          <p:nvPr/>
        </p:nvGrpSpPr>
        <p:grpSpPr>
          <a:xfrm>
            <a:off x="4433932" y="2699991"/>
            <a:ext cx="1084311" cy="1057401"/>
            <a:chOff x="6064034" y="1439261"/>
            <a:chExt cx="1084311" cy="1057401"/>
          </a:xfrm>
        </p:grpSpPr>
        <p:pic>
          <p:nvPicPr>
            <p:cNvPr id="55" name="Google Shape;117;g1079faea729_0_0">
              <a:extLst>
                <a:ext uri="{FF2B5EF4-FFF2-40B4-BE49-F238E27FC236}">
                  <a16:creationId xmlns:a16="http://schemas.microsoft.com/office/drawing/2014/main" id="{3EC9C641-2215-8845-B12A-B3168467F820}"/>
                </a:ext>
              </a:extLst>
            </p:cNvPr>
            <p:cNvPicPr preferRelativeResize="0"/>
            <p:nvPr/>
          </p:nvPicPr>
          <p:blipFill rotWithShape="1">
            <a:blip r:embed="rId4">
              <a:alphaModFix/>
            </a:blip>
            <a:srcRect l="-5520" t="2449" r="8845" b="-2429"/>
            <a:stretch/>
          </p:blipFill>
          <p:spPr>
            <a:xfrm>
              <a:off x="6064034" y="1439261"/>
              <a:ext cx="1084311" cy="1057401"/>
            </a:xfrm>
            <a:prstGeom prst="rect">
              <a:avLst/>
            </a:prstGeom>
            <a:noFill/>
            <a:ln>
              <a:noFill/>
            </a:ln>
          </p:spPr>
        </p:pic>
        <p:sp>
          <p:nvSpPr>
            <p:cNvPr id="56" name="Google Shape;109;g1079faea729_0_0">
              <a:extLst>
                <a:ext uri="{FF2B5EF4-FFF2-40B4-BE49-F238E27FC236}">
                  <a16:creationId xmlns:a16="http://schemas.microsoft.com/office/drawing/2014/main" id="{12F2BA81-A88E-EF4E-BAB7-7F74C76ADA85}"/>
                </a:ext>
              </a:extLst>
            </p:cNvPr>
            <p:cNvSpPr txBox="1"/>
            <p:nvPr/>
          </p:nvSpPr>
          <p:spPr>
            <a:xfrm>
              <a:off x="6429610" y="1714011"/>
              <a:ext cx="362400" cy="50780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3</a:t>
              </a:r>
              <a:endParaRPr sz="2100" b="1" dirty="0">
                <a:solidFill>
                  <a:schemeClr val="lt1"/>
                </a:solidFill>
                <a:latin typeface="Helvetica Neue"/>
                <a:ea typeface="Helvetica Neue"/>
                <a:cs typeface="Helvetica Neue"/>
                <a:sym typeface="Helvetica Neue"/>
              </a:endParaRPr>
            </a:p>
          </p:txBody>
        </p:sp>
      </p:grpSp>
      <p:grpSp>
        <p:nvGrpSpPr>
          <p:cNvPr id="57" name="Group 56">
            <a:extLst>
              <a:ext uri="{FF2B5EF4-FFF2-40B4-BE49-F238E27FC236}">
                <a16:creationId xmlns:a16="http://schemas.microsoft.com/office/drawing/2014/main" id="{2B543E90-838B-AC4C-BA7B-D481A56A56EC}"/>
              </a:ext>
            </a:extLst>
          </p:cNvPr>
          <p:cNvGrpSpPr/>
          <p:nvPr/>
        </p:nvGrpSpPr>
        <p:grpSpPr>
          <a:xfrm>
            <a:off x="4426436" y="3422134"/>
            <a:ext cx="1084311" cy="1057401"/>
            <a:chOff x="6064034" y="1439261"/>
            <a:chExt cx="1084311" cy="1057401"/>
          </a:xfrm>
        </p:grpSpPr>
        <p:pic>
          <p:nvPicPr>
            <p:cNvPr id="58" name="Google Shape;117;g1079faea729_0_0">
              <a:extLst>
                <a:ext uri="{FF2B5EF4-FFF2-40B4-BE49-F238E27FC236}">
                  <a16:creationId xmlns:a16="http://schemas.microsoft.com/office/drawing/2014/main" id="{F4445028-4ED4-8D45-96DA-32CFE9208AF7}"/>
                </a:ext>
              </a:extLst>
            </p:cNvPr>
            <p:cNvPicPr preferRelativeResize="0"/>
            <p:nvPr/>
          </p:nvPicPr>
          <p:blipFill rotWithShape="1">
            <a:blip r:embed="rId4">
              <a:alphaModFix/>
            </a:blip>
            <a:srcRect l="-5520" t="2449" r="8845" b="-2429"/>
            <a:stretch/>
          </p:blipFill>
          <p:spPr>
            <a:xfrm>
              <a:off x="6064034" y="1439261"/>
              <a:ext cx="1084311" cy="1057401"/>
            </a:xfrm>
            <a:prstGeom prst="rect">
              <a:avLst/>
            </a:prstGeom>
            <a:noFill/>
            <a:ln>
              <a:noFill/>
            </a:ln>
          </p:spPr>
        </p:pic>
        <p:sp>
          <p:nvSpPr>
            <p:cNvPr id="59" name="Google Shape;109;g1079faea729_0_0">
              <a:extLst>
                <a:ext uri="{FF2B5EF4-FFF2-40B4-BE49-F238E27FC236}">
                  <a16:creationId xmlns:a16="http://schemas.microsoft.com/office/drawing/2014/main" id="{14D0E1A9-CCF4-2A41-A262-ED5A944F031B}"/>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4</a:t>
              </a:r>
              <a:endParaRPr sz="2100" b="1" dirty="0">
                <a:solidFill>
                  <a:schemeClr val="lt1"/>
                </a:solidFill>
                <a:latin typeface="Helvetica Neue"/>
                <a:ea typeface="Helvetica Neue"/>
                <a:cs typeface="Helvetica Neue"/>
                <a:sym typeface="Helvetica Neue"/>
              </a:endParaRPr>
            </a:p>
          </p:txBody>
        </p:sp>
      </p:grpSp>
      <p:grpSp>
        <p:nvGrpSpPr>
          <p:cNvPr id="60" name="Group 59">
            <a:extLst>
              <a:ext uri="{FF2B5EF4-FFF2-40B4-BE49-F238E27FC236}">
                <a16:creationId xmlns:a16="http://schemas.microsoft.com/office/drawing/2014/main" id="{C4896C2B-B715-7145-B022-10A86A6C185B}"/>
              </a:ext>
            </a:extLst>
          </p:cNvPr>
          <p:cNvGrpSpPr/>
          <p:nvPr/>
        </p:nvGrpSpPr>
        <p:grpSpPr>
          <a:xfrm>
            <a:off x="4387631" y="4279767"/>
            <a:ext cx="1084311" cy="1057401"/>
            <a:chOff x="6064034" y="1439261"/>
            <a:chExt cx="1084311" cy="1057401"/>
          </a:xfrm>
        </p:grpSpPr>
        <p:pic>
          <p:nvPicPr>
            <p:cNvPr id="61" name="Google Shape;117;g1079faea729_0_0">
              <a:extLst>
                <a:ext uri="{FF2B5EF4-FFF2-40B4-BE49-F238E27FC236}">
                  <a16:creationId xmlns:a16="http://schemas.microsoft.com/office/drawing/2014/main" id="{4D7A7F64-8A3F-6745-A108-EBECBC93C696}"/>
                </a:ext>
              </a:extLst>
            </p:cNvPr>
            <p:cNvPicPr preferRelativeResize="0"/>
            <p:nvPr/>
          </p:nvPicPr>
          <p:blipFill rotWithShape="1">
            <a:blip r:embed="rId4">
              <a:alphaModFix/>
            </a:blip>
            <a:srcRect l="-5520" t="2449" r="8845" b="-2429"/>
            <a:stretch/>
          </p:blipFill>
          <p:spPr>
            <a:xfrm>
              <a:off x="6064034" y="1439261"/>
              <a:ext cx="1084311" cy="1057401"/>
            </a:xfrm>
            <a:prstGeom prst="rect">
              <a:avLst/>
            </a:prstGeom>
            <a:noFill/>
            <a:ln>
              <a:noFill/>
            </a:ln>
          </p:spPr>
        </p:pic>
        <p:sp>
          <p:nvSpPr>
            <p:cNvPr id="62" name="Google Shape;109;g1079faea729_0_0">
              <a:extLst>
                <a:ext uri="{FF2B5EF4-FFF2-40B4-BE49-F238E27FC236}">
                  <a16:creationId xmlns:a16="http://schemas.microsoft.com/office/drawing/2014/main" id="{037906A3-9949-0A47-9D83-E091CCA11090}"/>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5</a:t>
              </a:r>
              <a:endParaRPr sz="2100" b="1" dirty="0">
                <a:solidFill>
                  <a:schemeClr val="lt1"/>
                </a:solidFill>
                <a:latin typeface="Helvetica Neue"/>
                <a:ea typeface="Helvetica Neue"/>
                <a:cs typeface="Helvetica Neue"/>
                <a:sym typeface="Helvetica Neue"/>
              </a:endParaRPr>
            </a:p>
          </p:txBody>
        </p:sp>
      </p:grpSp>
      <p:grpSp>
        <p:nvGrpSpPr>
          <p:cNvPr id="63" name="Group 62">
            <a:extLst>
              <a:ext uri="{FF2B5EF4-FFF2-40B4-BE49-F238E27FC236}">
                <a16:creationId xmlns:a16="http://schemas.microsoft.com/office/drawing/2014/main" id="{9425D846-0A47-3945-B24B-99A29B2301A8}"/>
              </a:ext>
            </a:extLst>
          </p:cNvPr>
          <p:cNvGrpSpPr/>
          <p:nvPr/>
        </p:nvGrpSpPr>
        <p:grpSpPr>
          <a:xfrm>
            <a:off x="4387630" y="5071472"/>
            <a:ext cx="1084311" cy="1057401"/>
            <a:chOff x="6064034" y="1439261"/>
            <a:chExt cx="1084311" cy="1057401"/>
          </a:xfrm>
        </p:grpSpPr>
        <p:pic>
          <p:nvPicPr>
            <p:cNvPr id="64" name="Google Shape;117;g1079faea729_0_0">
              <a:extLst>
                <a:ext uri="{FF2B5EF4-FFF2-40B4-BE49-F238E27FC236}">
                  <a16:creationId xmlns:a16="http://schemas.microsoft.com/office/drawing/2014/main" id="{BC3DB5C0-C412-EC4B-9A59-B80B01F56FDE}"/>
                </a:ext>
              </a:extLst>
            </p:cNvPr>
            <p:cNvPicPr preferRelativeResize="0"/>
            <p:nvPr/>
          </p:nvPicPr>
          <p:blipFill rotWithShape="1">
            <a:blip r:embed="rId4">
              <a:alphaModFix/>
            </a:blip>
            <a:srcRect l="-5520" t="2449" r="8845" b="-2429"/>
            <a:stretch/>
          </p:blipFill>
          <p:spPr>
            <a:xfrm>
              <a:off x="6064034" y="1439261"/>
              <a:ext cx="1084311" cy="1057401"/>
            </a:xfrm>
            <a:prstGeom prst="rect">
              <a:avLst/>
            </a:prstGeom>
            <a:noFill/>
            <a:ln>
              <a:noFill/>
            </a:ln>
          </p:spPr>
        </p:pic>
        <p:sp>
          <p:nvSpPr>
            <p:cNvPr id="65" name="Google Shape;109;g1079faea729_0_0">
              <a:extLst>
                <a:ext uri="{FF2B5EF4-FFF2-40B4-BE49-F238E27FC236}">
                  <a16:creationId xmlns:a16="http://schemas.microsoft.com/office/drawing/2014/main" id="{9851B464-ECC8-D344-92AE-0B1967E9F444}"/>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6</a:t>
              </a:r>
              <a:endParaRPr sz="2100" b="1" dirty="0">
                <a:solidFill>
                  <a:schemeClr val="lt1"/>
                </a:solidFill>
                <a:latin typeface="Helvetica Neue"/>
                <a:ea typeface="Helvetica Neue"/>
                <a:cs typeface="Helvetica Neue"/>
                <a:sym typeface="Helvetica Neue"/>
              </a:endParaRPr>
            </a:p>
          </p:txBody>
        </p:sp>
      </p:grpSp>
      <p:grpSp>
        <p:nvGrpSpPr>
          <p:cNvPr id="66" name="Group 65">
            <a:extLst>
              <a:ext uri="{FF2B5EF4-FFF2-40B4-BE49-F238E27FC236}">
                <a16:creationId xmlns:a16="http://schemas.microsoft.com/office/drawing/2014/main" id="{B46DE4EB-F9EF-5147-829B-44782CB1D9C8}"/>
              </a:ext>
            </a:extLst>
          </p:cNvPr>
          <p:cNvGrpSpPr/>
          <p:nvPr/>
        </p:nvGrpSpPr>
        <p:grpSpPr>
          <a:xfrm>
            <a:off x="4379814" y="5863176"/>
            <a:ext cx="1084311" cy="1057401"/>
            <a:chOff x="6064034" y="1439261"/>
            <a:chExt cx="1084311" cy="1057401"/>
          </a:xfrm>
        </p:grpSpPr>
        <p:pic>
          <p:nvPicPr>
            <p:cNvPr id="67" name="Google Shape;117;g1079faea729_0_0">
              <a:extLst>
                <a:ext uri="{FF2B5EF4-FFF2-40B4-BE49-F238E27FC236}">
                  <a16:creationId xmlns:a16="http://schemas.microsoft.com/office/drawing/2014/main" id="{189E6F00-4F1C-AD49-8B8B-256A62FC757A}"/>
                </a:ext>
              </a:extLst>
            </p:cNvPr>
            <p:cNvPicPr preferRelativeResize="0"/>
            <p:nvPr/>
          </p:nvPicPr>
          <p:blipFill rotWithShape="1">
            <a:blip r:embed="rId4">
              <a:alphaModFix/>
            </a:blip>
            <a:srcRect l="-5520" t="2449" r="8845" b="-2429"/>
            <a:stretch/>
          </p:blipFill>
          <p:spPr>
            <a:xfrm>
              <a:off x="6064034" y="1439261"/>
              <a:ext cx="1084311" cy="1057401"/>
            </a:xfrm>
            <a:prstGeom prst="rect">
              <a:avLst/>
            </a:prstGeom>
            <a:noFill/>
            <a:ln>
              <a:noFill/>
            </a:ln>
          </p:spPr>
        </p:pic>
        <p:sp>
          <p:nvSpPr>
            <p:cNvPr id="68" name="Google Shape;109;g1079faea729_0_0">
              <a:extLst>
                <a:ext uri="{FF2B5EF4-FFF2-40B4-BE49-F238E27FC236}">
                  <a16:creationId xmlns:a16="http://schemas.microsoft.com/office/drawing/2014/main" id="{4D880248-582C-7D4A-8645-91F777A792B9}"/>
                </a:ext>
              </a:extLst>
            </p:cNvPr>
            <p:cNvSpPr txBox="1"/>
            <p:nvPr/>
          </p:nvSpPr>
          <p:spPr>
            <a:xfrm>
              <a:off x="6429610" y="1714011"/>
              <a:ext cx="362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b="1" dirty="0">
                  <a:solidFill>
                    <a:schemeClr val="lt1"/>
                  </a:solidFill>
                  <a:latin typeface="Helvetica Neue"/>
                  <a:ea typeface="Helvetica Neue"/>
                  <a:cs typeface="Helvetica Neue"/>
                  <a:sym typeface="Helvetica Neue"/>
                </a:rPr>
                <a:t>7</a:t>
              </a:r>
              <a:endParaRPr sz="2100" b="1" dirty="0">
                <a:solidFill>
                  <a:schemeClr val="lt1"/>
                </a:solidFill>
                <a:latin typeface="Helvetica Neue"/>
                <a:ea typeface="Helvetica Neue"/>
                <a:cs typeface="Helvetica Neue"/>
                <a:sym typeface="Helvetica Neue"/>
              </a:endParaRPr>
            </a:p>
          </p:txBody>
        </p:sp>
      </p:grpSp>
      <p:sp>
        <p:nvSpPr>
          <p:cNvPr id="72" name="Notched Right Arrow 71">
            <a:extLst>
              <a:ext uri="{FF2B5EF4-FFF2-40B4-BE49-F238E27FC236}">
                <a16:creationId xmlns:a16="http://schemas.microsoft.com/office/drawing/2014/main" id="{B4086ED3-34EF-8343-A3DD-58632404CF99}"/>
              </a:ext>
            </a:extLst>
          </p:cNvPr>
          <p:cNvSpPr/>
          <p:nvPr/>
        </p:nvSpPr>
        <p:spPr>
          <a:xfrm rot="5400000">
            <a:off x="4836994" y="1095800"/>
            <a:ext cx="390120" cy="412157"/>
          </a:xfrm>
          <a:prstGeom prst="notchedRightArrow">
            <a:avLst>
              <a:gd name="adj1" fmla="val 50000"/>
              <a:gd name="adj2" fmla="val 3779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EA09AB00-3667-3A48-ADF4-7AEE5E2402A5}"/>
              </a:ext>
            </a:extLst>
          </p:cNvPr>
          <p:cNvSpPr txBox="1"/>
          <p:nvPr/>
        </p:nvSpPr>
        <p:spPr>
          <a:xfrm>
            <a:off x="5549552" y="3342941"/>
            <a:ext cx="2716265" cy="707886"/>
          </a:xfrm>
          <a:prstGeom prst="rect">
            <a:avLst/>
          </a:prstGeom>
          <a:noFill/>
        </p:spPr>
        <p:txBody>
          <a:bodyPr wrap="square" rtlCol="0">
            <a:spAutoFit/>
          </a:bodyPr>
          <a:lstStyle/>
          <a:p>
            <a:pPr algn="ctr"/>
            <a:r>
              <a:rPr lang="en-US" sz="2000" dirty="0">
                <a:solidFill>
                  <a:schemeClr val="bg1">
                    <a:lumMod val="95000"/>
                  </a:schemeClr>
                </a:solidFill>
                <a:latin typeface="Cavolini" panose="03000502040302020204" pitchFamily="66" charset="0"/>
                <a:cs typeface="Cavolini" panose="03000502040302020204" pitchFamily="66" charset="0"/>
              </a:rPr>
              <a:t>Trumpets that are “sounded”</a:t>
            </a:r>
          </a:p>
        </p:txBody>
      </p:sp>
      <p:grpSp>
        <p:nvGrpSpPr>
          <p:cNvPr id="84" name="Group 83">
            <a:extLst>
              <a:ext uri="{FF2B5EF4-FFF2-40B4-BE49-F238E27FC236}">
                <a16:creationId xmlns:a16="http://schemas.microsoft.com/office/drawing/2014/main" id="{47A08E1E-9214-9E46-BB9F-7F93DF5979BB}"/>
              </a:ext>
            </a:extLst>
          </p:cNvPr>
          <p:cNvGrpSpPr/>
          <p:nvPr/>
        </p:nvGrpSpPr>
        <p:grpSpPr>
          <a:xfrm>
            <a:off x="3055668" y="1496939"/>
            <a:ext cx="1401524" cy="4978745"/>
            <a:chOff x="3055668" y="1496939"/>
            <a:chExt cx="1401524" cy="4978745"/>
          </a:xfrm>
        </p:grpSpPr>
        <p:sp>
          <p:nvSpPr>
            <p:cNvPr id="79" name="Notched Right Arrow 78">
              <a:extLst>
                <a:ext uri="{FF2B5EF4-FFF2-40B4-BE49-F238E27FC236}">
                  <a16:creationId xmlns:a16="http://schemas.microsoft.com/office/drawing/2014/main" id="{C972B8DD-9C5D-1B4B-9243-0E9EF71556D3}"/>
                </a:ext>
              </a:extLst>
            </p:cNvPr>
            <p:cNvSpPr/>
            <p:nvPr/>
          </p:nvSpPr>
          <p:spPr>
            <a:xfrm rot="5400000">
              <a:off x="1267057" y="3285550"/>
              <a:ext cx="4978745" cy="1401524"/>
            </a:xfrm>
            <a:custGeom>
              <a:avLst/>
              <a:gdLst>
                <a:gd name="connsiteX0" fmla="*/ 0 w 3907457"/>
                <a:gd name="connsiteY0" fmla="*/ 203911 h 815645"/>
                <a:gd name="connsiteX1" fmla="*/ 3334630 w 3907457"/>
                <a:gd name="connsiteY1" fmla="*/ 203911 h 815645"/>
                <a:gd name="connsiteX2" fmla="*/ 3334630 w 3907457"/>
                <a:gd name="connsiteY2" fmla="*/ 0 h 815645"/>
                <a:gd name="connsiteX3" fmla="*/ 3907457 w 3907457"/>
                <a:gd name="connsiteY3" fmla="*/ 407823 h 815645"/>
                <a:gd name="connsiteX4" fmla="*/ 3334630 w 3907457"/>
                <a:gd name="connsiteY4" fmla="*/ 815645 h 815645"/>
                <a:gd name="connsiteX5" fmla="*/ 3334630 w 3907457"/>
                <a:gd name="connsiteY5" fmla="*/ 611734 h 815645"/>
                <a:gd name="connsiteX6" fmla="*/ 0 w 3907457"/>
                <a:gd name="connsiteY6" fmla="*/ 611734 h 815645"/>
                <a:gd name="connsiteX7" fmla="*/ 286414 w 3907457"/>
                <a:gd name="connsiteY7" fmla="*/ 407823 h 815645"/>
                <a:gd name="connsiteX8" fmla="*/ 0 w 3907457"/>
                <a:gd name="connsiteY8" fmla="*/ 203911 h 815645"/>
                <a:gd name="connsiteX0" fmla="*/ 0 w 3907457"/>
                <a:gd name="connsiteY0" fmla="*/ 203911 h 815645"/>
                <a:gd name="connsiteX1" fmla="*/ 3334630 w 3907457"/>
                <a:gd name="connsiteY1" fmla="*/ 203911 h 815645"/>
                <a:gd name="connsiteX2" fmla="*/ 3334630 w 3907457"/>
                <a:gd name="connsiteY2" fmla="*/ 0 h 815645"/>
                <a:gd name="connsiteX3" fmla="*/ 3907457 w 3907457"/>
                <a:gd name="connsiteY3" fmla="*/ 407823 h 815645"/>
                <a:gd name="connsiteX4" fmla="*/ 3334630 w 3907457"/>
                <a:gd name="connsiteY4" fmla="*/ 815645 h 815645"/>
                <a:gd name="connsiteX5" fmla="*/ 3334630 w 3907457"/>
                <a:gd name="connsiteY5" fmla="*/ 611734 h 815645"/>
                <a:gd name="connsiteX6" fmla="*/ 6875 w 3907457"/>
                <a:gd name="connsiteY6" fmla="*/ 474230 h 815645"/>
                <a:gd name="connsiteX7" fmla="*/ 286414 w 3907457"/>
                <a:gd name="connsiteY7" fmla="*/ 407823 h 815645"/>
                <a:gd name="connsiteX8" fmla="*/ 0 w 3907457"/>
                <a:gd name="connsiteY8" fmla="*/ 203911 h 815645"/>
                <a:gd name="connsiteX0" fmla="*/ 0 w 3907457"/>
                <a:gd name="connsiteY0" fmla="*/ 203911 h 815645"/>
                <a:gd name="connsiteX1" fmla="*/ 3334630 w 3907457"/>
                <a:gd name="connsiteY1" fmla="*/ 203911 h 815645"/>
                <a:gd name="connsiteX2" fmla="*/ 3334630 w 3907457"/>
                <a:gd name="connsiteY2" fmla="*/ 0 h 815645"/>
                <a:gd name="connsiteX3" fmla="*/ 3907457 w 3907457"/>
                <a:gd name="connsiteY3" fmla="*/ 407823 h 815645"/>
                <a:gd name="connsiteX4" fmla="*/ 3334630 w 3907457"/>
                <a:gd name="connsiteY4" fmla="*/ 815645 h 815645"/>
                <a:gd name="connsiteX5" fmla="*/ 3334630 w 3907457"/>
                <a:gd name="connsiteY5" fmla="*/ 611734 h 815645"/>
                <a:gd name="connsiteX6" fmla="*/ 6875 w 3907457"/>
                <a:gd name="connsiteY6" fmla="*/ 474230 h 815645"/>
                <a:gd name="connsiteX7" fmla="*/ 334540 w 3907457"/>
                <a:gd name="connsiteY7" fmla="*/ 325321 h 815645"/>
                <a:gd name="connsiteX8" fmla="*/ 0 w 3907457"/>
                <a:gd name="connsiteY8" fmla="*/ 203911 h 815645"/>
                <a:gd name="connsiteX0" fmla="*/ 0 w 3900582"/>
                <a:gd name="connsiteY0" fmla="*/ 293288 h 815645"/>
                <a:gd name="connsiteX1" fmla="*/ 3327755 w 3900582"/>
                <a:gd name="connsiteY1" fmla="*/ 203911 h 815645"/>
                <a:gd name="connsiteX2" fmla="*/ 3327755 w 3900582"/>
                <a:gd name="connsiteY2" fmla="*/ 0 h 815645"/>
                <a:gd name="connsiteX3" fmla="*/ 3900582 w 3900582"/>
                <a:gd name="connsiteY3" fmla="*/ 407823 h 815645"/>
                <a:gd name="connsiteX4" fmla="*/ 3327755 w 3900582"/>
                <a:gd name="connsiteY4" fmla="*/ 815645 h 815645"/>
                <a:gd name="connsiteX5" fmla="*/ 3327755 w 3900582"/>
                <a:gd name="connsiteY5" fmla="*/ 611734 h 815645"/>
                <a:gd name="connsiteX6" fmla="*/ 0 w 3900582"/>
                <a:gd name="connsiteY6" fmla="*/ 474230 h 815645"/>
                <a:gd name="connsiteX7" fmla="*/ 327665 w 3900582"/>
                <a:gd name="connsiteY7" fmla="*/ 325321 h 815645"/>
                <a:gd name="connsiteX8" fmla="*/ 0 w 3900582"/>
                <a:gd name="connsiteY8" fmla="*/ 293288 h 815645"/>
                <a:gd name="connsiteX0" fmla="*/ 0 w 3900582"/>
                <a:gd name="connsiteY0" fmla="*/ 293288 h 815645"/>
                <a:gd name="connsiteX1" fmla="*/ 3327755 w 3900582"/>
                <a:gd name="connsiteY1" fmla="*/ 203911 h 815645"/>
                <a:gd name="connsiteX2" fmla="*/ 3327755 w 3900582"/>
                <a:gd name="connsiteY2" fmla="*/ 0 h 815645"/>
                <a:gd name="connsiteX3" fmla="*/ 3900582 w 3900582"/>
                <a:gd name="connsiteY3" fmla="*/ 407823 h 815645"/>
                <a:gd name="connsiteX4" fmla="*/ 3327755 w 3900582"/>
                <a:gd name="connsiteY4" fmla="*/ 815645 h 815645"/>
                <a:gd name="connsiteX5" fmla="*/ 3327755 w 3900582"/>
                <a:gd name="connsiteY5" fmla="*/ 611734 h 815645"/>
                <a:gd name="connsiteX6" fmla="*/ 0 w 3900582"/>
                <a:gd name="connsiteY6" fmla="*/ 474230 h 815645"/>
                <a:gd name="connsiteX7" fmla="*/ 334540 w 3900582"/>
                <a:gd name="connsiteY7" fmla="*/ 380322 h 815645"/>
                <a:gd name="connsiteX8" fmla="*/ 0 w 3900582"/>
                <a:gd name="connsiteY8" fmla="*/ 293288 h 8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582" h="815645">
                  <a:moveTo>
                    <a:pt x="0" y="293288"/>
                  </a:moveTo>
                  <a:lnTo>
                    <a:pt x="3327755" y="203911"/>
                  </a:lnTo>
                  <a:lnTo>
                    <a:pt x="3327755" y="0"/>
                  </a:lnTo>
                  <a:lnTo>
                    <a:pt x="3900582" y="407823"/>
                  </a:lnTo>
                  <a:lnTo>
                    <a:pt x="3327755" y="815645"/>
                  </a:lnTo>
                  <a:lnTo>
                    <a:pt x="3327755" y="611734"/>
                  </a:lnTo>
                  <a:lnTo>
                    <a:pt x="0" y="474230"/>
                  </a:lnTo>
                  <a:lnTo>
                    <a:pt x="334540" y="380322"/>
                  </a:lnTo>
                  <a:lnTo>
                    <a:pt x="0" y="293288"/>
                  </a:lnTo>
                  <a:close/>
                </a:path>
              </a:pathLst>
            </a:custGeom>
            <a:solidFill>
              <a:schemeClr val="accent4">
                <a:lumMod val="40000"/>
                <a:lumOff val="60000"/>
                <a:alpha val="65123"/>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400" spc="600" dirty="0"/>
            </a:p>
          </p:txBody>
        </p:sp>
        <p:sp>
          <p:nvSpPr>
            <p:cNvPr id="80" name="Rectangle 79">
              <a:extLst>
                <a:ext uri="{FF2B5EF4-FFF2-40B4-BE49-F238E27FC236}">
                  <a16:creationId xmlns:a16="http://schemas.microsoft.com/office/drawing/2014/main" id="{1B488105-23B7-AF46-9B41-5F60363ED9F8}"/>
                </a:ext>
              </a:extLst>
            </p:cNvPr>
            <p:cNvSpPr/>
            <p:nvPr/>
          </p:nvSpPr>
          <p:spPr>
            <a:xfrm>
              <a:off x="3509165" y="2918626"/>
              <a:ext cx="615553" cy="2264402"/>
            </a:xfrm>
            <a:prstGeom prst="rect">
              <a:avLst/>
            </a:prstGeom>
          </p:spPr>
          <p:txBody>
            <a:bodyPr vert="vert" wrap="none">
              <a:spAutoFit/>
            </a:bodyPr>
            <a:lstStyle/>
            <a:p>
              <a:pPr algn="ctr"/>
              <a:r>
                <a:rPr lang="en-US" sz="2800" b="1" spc="600" dirty="0">
                  <a:solidFill>
                    <a:schemeClr val="tx1"/>
                  </a:solidFill>
                </a:rPr>
                <a:t>Intensity</a:t>
              </a:r>
            </a:p>
          </p:txBody>
        </p:sp>
      </p:grpSp>
      <p:sp>
        <p:nvSpPr>
          <p:cNvPr id="2" name="Rounded Rectangle 1">
            <a:extLst>
              <a:ext uri="{FF2B5EF4-FFF2-40B4-BE49-F238E27FC236}">
                <a16:creationId xmlns:a16="http://schemas.microsoft.com/office/drawing/2014/main" id="{50C52719-2247-0F43-AC32-C70A445AB946}"/>
              </a:ext>
            </a:extLst>
          </p:cNvPr>
          <p:cNvSpPr/>
          <p:nvPr/>
        </p:nvSpPr>
        <p:spPr>
          <a:xfrm>
            <a:off x="4610309" y="144178"/>
            <a:ext cx="937893" cy="6622382"/>
          </a:xfrm>
          <a:prstGeom prst="roundRect">
            <a:avLst/>
          </a:prstGeom>
          <a:noFill/>
          <a:ln>
            <a:solidFill>
              <a:srgbClr val="FF85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85FF"/>
                </a:solidFill>
              </a:ln>
              <a:noFill/>
            </a:endParaRPr>
          </a:p>
        </p:txBody>
      </p:sp>
      <p:sp>
        <p:nvSpPr>
          <p:cNvPr id="70" name="Rounded Rectangle 69">
            <a:extLst>
              <a:ext uri="{FF2B5EF4-FFF2-40B4-BE49-F238E27FC236}">
                <a16:creationId xmlns:a16="http://schemas.microsoft.com/office/drawing/2014/main" id="{202CDD66-CE32-AC49-A0DE-06E0E3B9D92D}"/>
              </a:ext>
            </a:extLst>
          </p:cNvPr>
          <p:cNvSpPr/>
          <p:nvPr/>
        </p:nvSpPr>
        <p:spPr>
          <a:xfrm>
            <a:off x="4621263" y="5954116"/>
            <a:ext cx="7104814" cy="813118"/>
          </a:xfrm>
          <a:prstGeom prst="roundRect">
            <a:avLst/>
          </a:prstGeom>
          <a:noFill/>
          <a:ln>
            <a:solidFill>
              <a:srgbClr val="FF85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85FF"/>
                </a:solidFill>
              </a:ln>
              <a:noFill/>
            </a:endParaRPr>
          </a:p>
        </p:txBody>
      </p:sp>
    </p:spTree>
    <p:extLst>
      <p:ext uri="{BB962C8B-B14F-4D97-AF65-F5344CB8AC3E}">
        <p14:creationId xmlns:p14="http://schemas.microsoft.com/office/powerpoint/2010/main" val="233171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ppt_x"/>
                                          </p:val>
                                        </p:tav>
                                        <p:tav tm="100000">
                                          <p:val>
                                            <p:strVal val="#ppt_x"/>
                                          </p:val>
                                        </p:tav>
                                      </p:tavLst>
                                    </p:anim>
                                    <p:anim calcmode="lin" valueType="num">
                                      <p:cBhvr additive="base">
                                        <p:cTn id="1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anim calcmode="lin" valueType="num">
                                      <p:cBhvr additive="base">
                                        <p:cTn id="19" dur="500" fill="hold"/>
                                        <p:tgtEl>
                                          <p:spTgt spid="84"/>
                                        </p:tgtEl>
                                        <p:attrNameLst>
                                          <p:attrName>ppt_x</p:attrName>
                                        </p:attrNameLst>
                                      </p:cBhvr>
                                      <p:tavLst>
                                        <p:tav tm="0">
                                          <p:val>
                                            <p:strVal val="#ppt_x"/>
                                          </p:val>
                                        </p:tav>
                                        <p:tav tm="100000">
                                          <p:val>
                                            <p:strVal val="#ppt_x"/>
                                          </p:val>
                                        </p:tav>
                                      </p:tavLst>
                                    </p:anim>
                                    <p:anim calcmode="lin" valueType="num">
                                      <p:cBhvr additive="base">
                                        <p:cTn id="2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94BDC-C282-E646-B99F-BB2083ABBFFE}"/>
              </a:ext>
            </a:extLst>
          </p:cNvPr>
          <p:cNvGrpSpPr/>
          <p:nvPr/>
        </p:nvGrpSpPr>
        <p:grpSpPr>
          <a:xfrm>
            <a:off x="1131620" y="1961428"/>
            <a:ext cx="4570842" cy="3781159"/>
            <a:chOff x="-435572" y="2193699"/>
            <a:chExt cx="4570842" cy="3781159"/>
          </a:xfrm>
        </p:grpSpPr>
        <p:pic>
          <p:nvPicPr>
            <p:cNvPr id="3" name="Google Shape;117;g1079faea729_0_0">
              <a:extLst>
                <a:ext uri="{FF2B5EF4-FFF2-40B4-BE49-F238E27FC236}">
                  <a16:creationId xmlns:a16="http://schemas.microsoft.com/office/drawing/2014/main" id="{8696569F-34B2-C64B-8C5D-F364CCA42DA0}"/>
                </a:ext>
              </a:extLst>
            </p:cNvPr>
            <p:cNvPicPr preferRelativeResize="0"/>
            <p:nvPr/>
          </p:nvPicPr>
          <p:blipFill rotWithShape="1">
            <a:blip r:embed="rId2">
              <a:alphaModFix/>
            </a:blip>
            <a:srcRect l="-5520" t="2449" r="8845" b="-2429"/>
            <a:stretch/>
          </p:blipFill>
          <p:spPr>
            <a:xfrm>
              <a:off x="-435572" y="2193699"/>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A8F4D324-7FD1-4942-A42B-C6ABC2979B7E}"/>
                </a:ext>
              </a:extLst>
            </p:cNvPr>
            <p:cNvSpPr txBox="1"/>
            <p:nvPr/>
          </p:nvSpPr>
          <p:spPr>
            <a:xfrm>
              <a:off x="1396833" y="3635807"/>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1</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5" name="Rounded Rectangle 4">
            <a:extLst>
              <a:ext uri="{FF2B5EF4-FFF2-40B4-BE49-F238E27FC236}">
                <a16:creationId xmlns:a16="http://schemas.microsoft.com/office/drawing/2014/main" id="{3F510ED3-340B-DA42-AC02-E4D6484C6F74}"/>
              </a:ext>
            </a:extLst>
          </p:cNvPr>
          <p:cNvSpPr/>
          <p:nvPr/>
        </p:nvSpPr>
        <p:spPr>
          <a:xfrm rot="-2100000">
            <a:off x="6021241" y="637593"/>
            <a:ext cx="2627155" cy="128112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volini" panose="03000502040302020204" pitchFamily="66" charset="0"/>
                <a:cs typeface="Cavolini" panose="03000502040302020204" pitchFamily="66" charset="0"/>
              </a:rPr>
              <a:t>Hail and fire mixed with blood</a:t>
            </a:r>
          </a:p>
        </p:txBody>
      </p:sp>
      <p:sp>
        <p:nvSpPr>
          <p:cNvPr id="6" name="Rounded Rectangle 5">
            <a:extLst>
              <a:ext uri="{FF2B5EF4-FFF2-40B4-BE49-F238E27FC236}">
                <a16:creationId xmlns:a16="http://schemas.microsoft.com/office/drawing/2014/main" id="{3B91CAA4-F45E-1D46-8B9E-6B6FB3C22DC1}"/>
              </a:ext>
            </a:extLst>
          </p:cNvPr>
          <p:cNvSpPr/>
          <p:nvPr/>
        </p:nvSpPr>
        <p:spPr>
          <a:xfrm rot="-900000">
            <a:off x="6904795" y="2294834"/>
            <a:ext cx="2871874" cy="93754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volini" panose="03000502040302020204" pitchFamily="66" charset="0"/>
                <a:cs typeface="Cavolini" panose="03000502040302020204" pitchFamily="66" charset="0"/>
              </a:rPr>
              <a:t>1/3 trees burned</a:t>
            </a:r>
          </a:p>
        </p:txBody>
      </p:sp>
      <p:sp>
        <p:nvSpPr>
          <p:cNvPr id="7" name="Rounded Rectangle 6">
            <a:extLst>
              <a:ext uri="{FF2B5EF4-FFF2-40B4-BE49-F238E27FC236}">
                <a16:creationId xmlns:a16="http://schemas.microsoft.com/office/drawing/2014/main" id="{1E944141-8194-ED4C-8E6A-864B2DABD79F}"/>
              </a:ext>
            </a:extLst>
          </p:cNvPr>
          <p:cNvSpPr/>
          <p:nvPr/>
        </p:nvSpPr>
        <p:spPr>
          <a:xfrm rot="1200000">
            <a:off x="7002584" y="5402526"/>
            <a:ext cx="3045028" cy="93754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volini" panose="03000502040302020204" pitchFamily="66" charset="0"/>
                <a:cs typeface="Cavolini" panose="03000502040302020204" pitchFamily="66" charset="0"/>
              </a:rPr>
              <a:t>all the green grass burned</a:t>
            </a:r>
          </a:p>
        </p:txBody>
      </p:sp>
      <p:sp>
        <p:nvSpPr>
          <p:cNvPr id="8" name="Rounded Rectangle 7">
            <a:extLst>
              <a:ext uri="{FF2B5EF4-FFF2-40B4-BE49-F238E27FC236}">
                <a16:creationId xmlns:a16="http://schemas.microsoft.com/office/drawing/2014/main" id="{BFE2C0BC-9B63-5E40-84C5-66F972A8AD23}"/>
              </a:ext>
            </a:extLst>
          </p:cNvPr>
          <p:cNvSpPr/>
          <p:nvPr/>
        </p:nvSpPr>
        <p:spPr>
          <a:xfrm rot="-60000">
            <a:off x="7274414" y="3776885"/>
            <a:ext cx="3007675" cy="93754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volini" panose="03000502040302020204" pitchFamily="66" charset="0"/>
                <a:cs typeface="Cavolini" panose="03000502040302020204" pitchFamily="66" charset="0"/>
              </a:rPr>
              <a:t>1/3 earth burned</a:t>
            </a:r>
          </a:p>
        </p:txBody>
      </p:sp>
      <p:grpSp>
        <p:nvGrpSpPr>
          <p:cNvPr id="11" name="Group 10">
            <a:extLst>
              <a:ext uri="{FF2B5EF4-FFF2-40B4-BE49-F238E27FC236}">
                <a16:creationId xmlns:a16="http://schemas.microsoft.com/office/drawing/2014/main" id="{2D6FAD8D-7101-9244-BB04-60F9913F239D}"/>
              </a:ext>
            </a:extLst>
          </p:cNvPr>
          <p:cNvGrpSpPr/>
          <p:nvPr/>
        </p:nvGrpSpPr>
        <p:grpSpPr>
          <a:xfrm>
            <a:off x="1993534" y="5045936"/>
            <a:ext cx="2847014" cy="825364"/>
            <a:chOff x="2182186" y="5409635"/>
            <a:chExt cx="2847014" cy="825364"/>
          </a:xfrm>
        </p:grpSpPr>
        <p:sp>
          <p:nvSpPr>
            <p:cNvPr id="9" name="TextBox 8">
              <a:extLst>
                <a:ext uri="{FF2B5EF4-FFF2-40B4-BE49-F238E27FC236}">
                  <a16:creationId xmlns:a16="http://schemas.microsoft.com/office/drawing/2014/main" id="{29EEFF03-7D44-C04D-8F9B-91BD210FD026}"/>
                </a:ext>
              </a:extLst>
            </p:cNvPr>
            <p:cNvSpPr txBox="1"/>
            <p:nvPr/>
          </p:nvSpPr>
          <p:spPr>
            <a:xfrm>
              <a:off x="2820116" y="5409635"/>
              <a:ext cx="1710702"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8:7</a:t>
              </a:r>
            </a:p>
          </p:txBody>
        </p:sp>
        <p:sp>
          <p:nvSpPr>
            <p:cNvPr id="10" name="Google Shape;107;g1079faea729_0_0">
              <a:extLst>
                <a:ext uri="{FF2B5EF4-FFF2-40B4-BE49-F238E27FC236}">
                  <a16:creationId xmlns:a16="http://schemas.microsoft.com/office/drawing/2014/main" id="{FE508578-9671-9F46-8C33-D3CECFC18BFC}"/>
                </a:ext>
              </a:extLst>
            </p:cNvPr>
            <p:cNvSpPr txBox="1"/>
            <p:nvPr/>
          </p:nvSpPr>
          <p:spPr>
            <a:xfrm>
              <a:off x="2182186" y="5742587"/>
              <a:ext cx="2847014" cy="49241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solidFill>
                    <a:schemeClr val="lt1"/>
                  </a:solidFill>
                  <a:latin typeface="Cavolini" panose="03000502040302020204" pitchFamily="66" charset="0"/>
                  <a:ea typeface="Helvetica Neue"/>
                  <a:cs typeface="Cavolini" panose="03000502040302020204" pitchFamily="66" charset="0"/>
                  <a:sym typeface="Helvetica Neue"/>
                </a:rPr>
                <a:t>Vegetation Struck</a:t>
              </a:r>
              <a:endParaRPr sz="2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Tree>
    <p:extLst>
      <p:ext uri="{BB962C8B-B14F-4D97-AF65-F5344CB8AC3E}">
        <p14:creationId xmlns:p14="http://schemas.microsoft.com/office/powerpoint/2010/main" val="4210970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94BDC-C282-E646-B99F-BB2083ABBFFE}"/>
              </a:ext>
            </a:extLst>
          </p:cNvPr>
          <p:cNvGrpSpPr/>
          <p:nvPr/>
        </p:nvGrpSpPr>
        <p:grpSpPr>
          <a:xfrm>
            <a:off x="1131620" y="1961428"/>
            <a:ext cx="4570842" cy="3781159"/>
            <a:chOff x="-435572" y="2193699"/>
            <a:chExt cx="4570842" cy="3781159"/>
          </a:xfrm>
        </p:grpSpPr>
        <p:pic>
          <p:nvPicPr>
            <p:cNvPr id="3" name="Google Shape;117;g1079faea729_0_0">
              <a:extLst>
                <a:ext uri="{FF2B5EF4-FFF2-40B4-BE49-F238E27FC236}">
                  <a16:creationId xmlns:a16="http://schemas.microsoft.com/office/drawing/2014/main" id="{8696569F-34B2-C64B-8C5D-F364CCA42DA0}"/>
                </a:ext>
              </a:extLst>
            </p:cNvPr>
            <p:cNvPicPr preferRelativeResize="0"/>
            <p:nvPr/>
          </p:nvPicPr>
          <p:blipFill rotWithShape="1">
            <a:blip r:embed="rId2">
              <a:alphaModFix/>
            </a:blip>
            <a:srcRect l="-5520" t="2449" r="8845" b="-2429"/>
            <a:stretch/>
          </p:blipFill>
          <p:spPr>
            <a:xfrm>
              <a:off x="-435572" y="2193699"/>
              <a:ext cx="4570842" cy="3781159"/>
            </a:xfrm>
            <a:prstGeom prst="rect">
              <a:avLst/>
            </a:prstGeom>
            <a:noFill/>
            <a:ln>
              <a:noFill/>
            </a:ln>
          </p:spPr>
        </p:pic>
        <p:sp>
          <p:nvSpPr>
            <p:cNvPr id="4" name="Google Shape;119;g1079faea729_0_0">
              <a:extLst>
                <a:ext uri="{FF2B5EF4-FFF2-40B4-BE49-F238E27FC236}">
                  <a16:creationId xmlns:a16="http://schemas.microsoft.com/office/drawing/2014/main" id="{A8F4D324-7FD1-4942-A42B-C6ABC2979B7E}"/>
                </a:ext>
              </a:extLst>
            </p:cNvPr>
            <p:cNvSpPr txBox="1"/>
            <p:nvPr/>
          </p:nvSpPr>
          <p:spPr>
            <a:xfrm>
              <a:off x="1396833" y="3635807"/>
              <a:ext cx="1129360"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0" dirty="0">
                  <a:solidFill>
                    <a:schemeClr val="lt1"/>
                  </a:solidFill>
                  <a:latin typeface="Cavolini" panose="03000502040302020204" pitchFamily="66" charset="0"/>
                  <a:ea typeface="Helvetica Neue"/>
                  <a:cs typeface="Cavolini" panose="03000502040302020204" pitchFamily="66" charset="0"/>
                  <a:sym typeface="Helvetica Neue"/>
                </a:rPr>
                <a:t>2</a:t>
              </a:r>
              <a:endParaRPr sz="60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
        <p:nvSpPr>
          <p:cNvPr id="5" name="Rounded Rectangle 4">
            <a:extLst>
              <a:ext uri="{FF2B5EF4-FFF2-40B4-BE49-F238E27FC236}">
                <a16:creationId xmlns:a16="http://schemas.microsoft.com/office/drawing/2014/main" id="{3F510ED3-340B-DA42-AC02-E4D6484C6F74}"/>
              </a:ext>
            </a:extLst>
          </p:cNvPr>
          <p:cNvSpPr/>
          <p:nvPr/>
        </p:nvSpPr>
        <p:spPr>
          <a:xfrm rot="-2100000">
            <a:off x="6017405" y="625428"/>
            <a:ext cx="2669575" cy="1281127"/>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something like a great mountain thrown</a:t>
            </a:r>
          </a:p>
        </p:txBody>
      </p:sp>
      <p:sp>
        <p:nvSpPr>
          <p:cNvPr id="6" name="Rounded Rectangle 5">
            <a:extLst>
              <a:ext uri="{FF2B5EF4-FFF2-40B4-BE49-F238E27FC236}">
                <a16:creationId xmlns:a16="http://schemas.microsoft.com/office/drawing/2014/main" id="{3B91CAA4-F45E-1D46-8B9E-6B6FB3C22DC1}"/>
              </a:ext>
            </a:extLst>
          </p:cNvPr>
          <p:cNvSpPr/>
          <p:nvPr/>
        </p:nvSpPr>
        <p:spPr>
          <a:xfrm rot="-900000">
            <a:off x="6904795" y="2294834"/>
            <a:ext cx="2871874"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sea became blood</a:t>
            </a:r>
          </a:p>
        </p:txBody>
      </p:sp>
      <p:sp>
        <p:nvSpPr>
          <p:cNvPr id="7" name="Rounded Rectangle 6">
            <a:extLst>
              <a:ext uri="{FF2B5EF4-FFF2-40B4-BE49-F238E27FC236}">
                <a16:creationId xmlns:a16="http://schemas.microsoft.com/office/drawing/2014/main" id="{1E944141-8194-ED4C-8E6A-864B2DABD79F}"/>
              </a:ext>
            </a:extLst>
          </p:cNvPr>
          <p:cNvSpPr/>
          <p:nvPr/>
        </p:nvSpPr>
        <p:spPr>
          <a:xfrm rot="1200000">
            <a:off x="7002584" y="5402526"/>
            <a:ext cx="3045028"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ships destroyed</a:t>
            </a:r>
          </a:p>
        </p:txBody>
      </p:sp>
      <p:sp>
        <p:nvSpPr>
          <p:cNvPr id="8" name="Rounded Rectangle 7">
            <a:extLst>
              <a:ext uri="{FF2B5EF4-FFF2-40B4-BE49-F238E27FC236}">
                <a16:creationId xmlns:a16="http://schemas.microsoft.com/office/drawing/2014/main" id="{BFE2C0BC-9B63-5E40-84C5-66F972A8AD23}"/>
              </a:ext>
            </a:extLst>
          </p:cNvPr>
          <p:cNvSpPr/>
          <p:nvPr/>
        </p:nvSpPr>
        <p:spPr>
          <a:xfrm rot="-60000">
            <a:off x="7274414" y="3776885"/>
            <a:ext cx="3007675" cy="937549"/>
          </a:xfrm>
          <a:prstGeom prst="roundRect">
            <a:avLst/>
          </a:prstGeom>
          <a:solidFill>
            <a:srgbClr val="FF0000">
              <a:alpha val="5278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avolini" panose="03000502040302020204" pitchFamily="66" charset="0"/>
                <a:cs typeface="Cavolini" panose="03000502040302020204" pitchFamily="66" charset="0"/>
              </a:rPr>
              <a:t>1/3 of the sea creatures died</a:t>
            </a:r>
          </a:p>
        </p:txBody>
      </p:sp>
      <p:grpSp>
        <p:nvGrpSpPr>
          <p:cNvPr id="11" name="Group 10">
            <a:extLst>
              <a:ext uri="{FF2B5EF4-FFF2-40B4-BE49-F238E27FC236}">
                <a16:creationId xmlns:a16="http://schemas.microsoft.com/office/drawing/2014/main" id="{1EB517DD-2167-FF48-BFB8-FC40EE4F32A7}"/>
              </a:ext>
            </a:extLst>
          </p:cNvPr>
          <p:cNvGrpSpPr/>
          <p:nvPr/>
        </p:nvGrpSpPr>
        <p:grpSpPr>
          <a:xfrm>
            <a:off x="1674105" y="5104121"/>
            <a:ext cx="3709200" cy="849488"/>
            <a:chOff x="1794490" y="5013409"/>
            <a:chExt cx="3709200" cy="849488"/>
          </a:xfrm>
        </p:grpSpPr>
        <p:sp>
          <p:nvSpPr>
            <p:cNvPr id="9" name="TextBox 8">
              <a:extLst>
                <a:ext uri="{FF2B5EF4-FFF2-40B4-BE49-F238E27FC236}">
                  <a16:creationId xmlns:a16="http://schemas.microsoft.com/office/drawing/2014/main" id="{29EEFF03-7D44-C04D-8F9B-91BD210FD026}"/>
                </a:ext>
              </a:extLst>
            </p:cNvPr>
            <p:cNvSpPr txBox="1"/>
            <p:nvPr/>
          </p:nvSpPr>
          <p:spPr>
            <a:xfrm>
              <a:off x="2766521" y="5013409"/>
              <a:ext cx="1765138" cy="461665"/>
            </a:xfrm>
            <a:prstGeom prst="rect">
              <a:avLst/>
            </a:prstGeom>
            <a:noFill/>
          </p:spPr>
          <p:txBody>
            <a:bodyPr wrap="square" rtlCol="0">
              <a:spAutoFit/>
            </a:bodyPr>
            <a:lstStyle/>
            <a:p>
              <a:pPr algn="ctr"/>
              <a:r>
                <a:rPr lang="en-US" sz="2400" dirty="0">
                  <a:solidFill>
                    <a:schemeClr val="bg1"/>
                  </a:solidFill>
                  <a:latin typeface="Cavolini" panose="03000502040302020204" pitchFamily="66" charset="0"/>
                  <a:cs typeface="Cavolini" panose="03000502040302020204" pitchFamily="66" charset="0"/>
                </a:rPr>
                <a:t>Rev 8:8-9</a:t>
              </a:r>
            </a:p>
          </p:txBody>
        </p:sp>
        <p:sp>
          <p:nvSpPr>
            <p:cNvPr id="10" name="Google Shape;120;g1079faea729_0_0">
              <a:extLst>
                <a:ext uri="{FF2B5EF4-FFF2-40B4-BE49-F238E27FC236}">
                  <a16:creationId xmlns:a16="http://schemas.microsoft.com/office/drawing/2014/main" id="{754FAF55-4513-6C4D-B1C8-6F14BC2D70D8}"/>
                </a:ext>
              </a:extLst>
            </p:cNvPr>
            <p:cNvSpPr txBox="1"/>
            <p:nvPr/>
          </p:nvSpPr>
          <p:spPr>
            <a:xfrm>
              <a:off x="1794490" y="5308797"/>
              <a:ext cx="3709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chemeClr val="lt1"/>
                  </a:solidFill>
                  <a:latin typeface="Cavolini" panose="03000502040302020204" pitchFamily="66" charset="0"/>
                  <a:ea typeface="Helvetica Neue"/>
                  <a:cs typeface="Cavolini" panose="03000502040302020204" pitchFamily="66" charset="0"/>
                  <a:sym typeface="Helvetica Neue"/>
                </a:rPr>
                <a:t>The Seas Struck</a:t>
              </a:r>
              <a:endParaRPr sz="2400" dirty="0">
                <a:solidFill>
                  <a:schemeClr val="lt1"/>
                </a:solidFill>
                <a:latin typeface="Cavolini" panose="03000502040302020204" pitchFamily="66" charset="0"/>
                <a:ea typeface="Helvetica Neue"/>
                <a:cs typeface="Cavolini" panose="03000502040302020204" pitchFamily="66" charset="0"/>
                <a:sym typeface="Helvetica Neue"/>
              </a:endParaRPr>
            </a:p>
          </p:txBody>
        </p:sp>
      </p:grpSp>
    </p:spTree>
    <p:extLst>
      <p:ext uri="{BB962C8B-B14F-4D97-AF65-F5344CB8AC3E}">
        <p14:creationId xmlns:p14="http://schemas.microsoft.com/office/powerpoint/2010/main" val="76512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steroid 1950 DA heading towards Earth is defying the laws of physics |  Daily Mail Online">
            <a:extLst>
              <a:ext uri="{FF2B5EF4-FFF2-40B4-BE49-F238E27FC236}">
                <a16:creationId xmlns:a16="http://schemas.microsoft.com/office/drawing/2014/main" id="{902D865B-E8EC-124B-B81B-B9560E516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844" y="363100"/>
            <a:ext cx="10208311" cy="613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0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ind-blowing video shows terrifying size of asteroids – and some could hit  Earth">
            <a:extLst>
              <a:ext uri="{FF2B5EF4-FFF2-40B4-BE49-F238E27FC236}">
                <a16:creationId xmlns:a16="http://schemas.microsoft.com/office/drawing/2014/main" id="{0B971008-0783-A345-8208-067116B116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3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69459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7900</TotalTime>
  <Words>824</Words>
  <Application>Microsoft Office PowerPoint</Application>
  <PresentationFormat>Widescreen</PresentationFormat>
  <Paragraphs>145</Paragraphs>
  <Slides>25</Slides>
  <Notes>3</Notes>
  <HiddenSlides>3</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The Trumpet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Brooks</dc:creator>
  <cp:lastModifiedBy>David Johns</cp:lastModifiedBy>
  <cp:revision>63</cp:revision>
  <dcterms:created xsi:type="dcterms:W3CDTF">2021-12-05T04:43:49Z</dcterms:created>
  <dcterms:modified xsi:type="dcterms:W3CDTF">2022-03-30T04:27:33Z</dcterms:modified>
</cp:coreProperties>
</file>